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1" r:id="rId4"/>
    <p:sldId id="262" r:id="rId5"/>
    <p:sldId id="263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82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88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3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/>
          <p:cNvGrpSpPr/>
          <p:nvPr/>
        </p:nvGrpSpPr>
        <p:grpSpPr>
          <a:xfrm>
            <a:off x="472997" y="4253724"/>
            <a:ext cx="1720427" cy="1805885"/>
            <a:chOff x="9026746" y="3826977"/>
            <a:chExt cx="1505122" cy="2106514"/>
          </a:xfrm>
        </p:grpSpPr>
        <p:sp>
          <p:nvSpPr>
            <p:cNvPr id="108" name="Freeform 5"/>
            <p:cNvSpPr/>
            <p:nvPr/>
          </p:nvSpPr>
          <p:spPr bwMode="auto">
            <a:xfrm>
              <a:off x="9711894" y="4160318"/>
              <a:ext cx="819974" cy="562751"/>
            </a:xfrm>
            <a:custGeom>
              <a:avLst/>
              <a:gdLst>
                <a:gd name="T0" fmla="*/ 1265 w 1265"/>
                <a:gd name="T1" fmla="*/ 888 h 888"/>
                <a:gd name="T2" fmla="*/ 632 w 1265"/>
                <a:gd name="T3" fmla="*/ 888 h 888"/>
                <a:gd name="T4" fmla="*/ 0 w 1265"/>
                <a:gd name="T5" fmla="*/ 888 h 888"/>
                <a:gd name="T6" fmla="*/ 0 w 1265"/>
                <a:gd name="T7" fmla="*/ 444 h 888"/>
                <a:gd name="T8" fmla="*/ 0 w 1265"/>
                <a:gd name="T9" fmla="*/ 0 h 888"/>
                <a:gd name="T10" fmla="*/ 632 w 1265"/>
                <a:gd name="T11" fmla="*/ 0 h 888"/>
                <a:gd name="T12" fmla="*/ 1265 w 1265"/>
                <a:gd name="T13" fmla="*/ 0 h 888"/>
                <a:gd name="T14" fmla="*/ 964 w 1265"/>
                <a:gd name="T15" fmla="*/ 444 h 888"/>
                <a:gd name="T16" fmla="*/ 1265 w 1265"/>
                <a:gd name="T17" fmla="*/ 88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888">
                  <a:moveTo>
                    <a:pt x="1265" y="888"/>
                  </a:moveTo>
                  <a:lnTo>
                    <a:pt x="632" y="888"/>
                  </a:lnTo>
                  <a:lnTo>
                    <a:pt x="0" y="888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1265" y="0"/>
                  </a:lnTo>
                  <a:lnTo>
                    <a:pt x="964" y="444"/>
                  </a:lnTo>
                  <a:lnTo>
                    <a:pt x="1265" y="888"/>
                  </a:lnTo>
                  <a:close/>
                </a:path>
              </a:pathLst>
            </a:custGeom>
            <a:solidFill>
              <a:srgbClr val="CC5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 6"/>
            <p:cNvSpPr/>
            <p:nvPr/>
          </p:nvSpPr>
          <p:spPr bwMode="auto">
            <a:xfrm>
              <a:off x="9711894" y="4160318"/>
              <a:ext cx="396699" cy="562751"/>
            </a:xfrm>
            <a:custGeom>
              <a:avLst/>
              <a:gdLst>
                <a:gd name="T0" fmla="*/ 612 w 612"/>
                <a:gd name="T1" fmla="*/ 0 h 888"/>
                <a:gd name="T2" fmla="*/ 0 w 612"/>
                <a:gd name="T3" fmla="*/ 0 h 888"/>
                <a:gd name="T4" fmla="*/ 0 w 612"/>
                <a:gd name="T5" fmla="*/ 888 h 888"/>
                <a:gd name="T6" fmla="*/ 612 w 612"/>
                <a:gd name="T7" fmla="*/ 599 h 888"/>
                <a:gd name="T8" fmla="*/ 612 w 612"/>
                <a:gd name="T9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888">
                  <a:moveTo>
                    <a:pt x="612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612" y="599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B0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 7"/>
            <p:cNvSpPr>
              <a:spLocks noChangeArrowheads="1"/>
            </p:cNvSpPr>
            <p:nvPr/>
          </p:nvSpPr>
          <p:spPr bwMode="auto">
            <a:xfrm>
              <a:off x="9288619" y="3984142"/>
              <a:ext cx="819974" cy="555780"/>
            </a:xfrm>
            <a:prstGeom prst="rect">
              <a:avLst/>
            </a:prstGeom>
            <a:solidFill>
              <a:srgbClr val="E15B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 8"/>
            <p:cNvSpPr/>
            <p:nvPr/>
          </p:nvSpPr>
          <p:spPr bwMode="auto">
            <a:xfrm>
              <a:off x="9241949" y="3826977"/>
              <a:ext cx="87507" cy="2047577"/>
            </a:xfrm>
            <a:custGeom>
              <a:avLst/>
              <a:gdLst>
                <a:gd name="T0" fmla="*/ 7 w 13"/>
                <a:gd name="T1" fmla="*/ 313 h 313"/>
                <a:gd name="T2" fmla="*/ 0 w 13"/>
                <a:gd name="T3" fmla="*/ 306 h 313"/>
                <a:gd name="T4" fmla="*/ 0 w 13"/>
                <a:gd name="T5" fmla="*/ 7 h 313"/>
                <a:gd name="T6" fmla="*/ 7 w 13"/>
                <a:gd name="T7" fmla="*/ 0 h 313"/>
                <a:gd name="T8" fmla="*/ 13 w 13"/>
                <a:gd name="T9" fmla="*/ 7 h 313"/>
                <a:gd name="T10" fmla="*/ 13 w 13"/>
                <a:gd name="T11" fmla="*/ 306 h 313"/>
                <a:gd name="T12" fmla="*/ 7 w 13"/>
                <a:gd name="T1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3">
                  <a:moveTo>
                    <a:pt x="7" y="313"/>
                  </a:moveTo>
                  <a:cubicBezTo>
                    <a:pt x="3" y="313"/>
                    <a:pt x="0" y="310"/>
                    <a:pt x="0" y="30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306"/>
                    <a:pt x="13" y="306"/>
                    <a:pt x="13" y="306"/>
                  </a:cubicBezTo>
                  <a:cubicBezTo>
                    <a:pt x="13" y="310"/>
                    <a:pt x="10" y="313"/>
                    <a:pt x="7" y="3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 9"/>
            <p:cNvSpPr/>
            <p:nvPr/>
          </p:nvSpPr>
          <p:spPr bwMode="auto">
            <a:xfrm>
              <a:off x="9026746" y="5685069"/>
              <a:ext cx="517264" cy="248422"/>
            </a:xfrm>
            <a:custGeom>
              <a:avLst/>
              <a:gdLst>
                <a:gd name="T0" fmla="*/ 581 w 798"/>
                <a:gd name="T1" fmla="*/ 258 h 392"/>
                <a:gd name="T2" fmla="*/ 581 w 798"/>
                <a:gd name="T3" fmla="*/ 0 h 392"/>
                <a:gd name="T4" fmla="*/ 218 w 798"/>
                <a:gd name="T5" fmla="*/ 0 h 392"/>
                <a:gd name="T6" fmla="*/ 218 w 798"/>
                <a:gd name="T7" fmla="*/ 258 h 392"/>
                <a:gd name="T8" fmla="*/ 0 w 798"/>
                <a:gd name="T9" fmla="*/ 258 h 392"/>
                <a:gd name="T10" fmla="*/ 0 w 798"/>
                <a:gd name="T11" fmla="*/ 392 h 392"/>
                <a:gd name="T12" fmla="*/ 218 w 798"/>
                <a:gd name="T13" fmla="*/ 392 h 392"/>
                <a:gd name="T14" fmla="*/ 581 w 798"/>
                <a:gd name="T15" fmla="*/ 392 h 392"/>
                <a:gd name="T16" fmla="*/ 798 w 798"/>
                <a:gd name="T17" fmla="*/ 392 h 392"/>
                <a:gd name="T18" fmla="*/ 798 w 798"/>
                <a:gd name="T19" fmla="*/ 258 h 392"/>
                <a:gd name="T20" fmla="*/ 581 w 798"/>
                <a:gd name="T21" fmla="*/ 25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8" h="392">
                  <a:moveTo>
                    <a:pt x="581" y="258"/>
                  </a:moveTo>
                  <a:lnTo>
                    <a:pt x="581" y="0"/>
                  </a:lnTo>
                  <a:lnTo>
                    <a:pt x="218" y="0"/>
                  </a:lnTo>
                  <a:lnTo>
                    <a:pt x="218" y="258"/>
                  </a:lnTo>
                  <a:lnTo>
                    <a:pt x="0" y="258"/>
                  </a:lnTo>
                  <a:lnTo>
                    <a:pt x="0" y="392"/>
                  </a:lnTo>
                  <a:lnTo>
                    <a:pt x="218" y="392"/>
                  </a:lnTo>
                  <a:lnTo>
                    <a:pt x="581" y="392"/>
                  </a:lnTo>
                  <a:lnTo>
                    <a:pt x="798" y="392"/>
                  </a:lnTo>
                  <a:lnTo>
                    <a:pt x="798" y="258"/>
                  </a:lnTo>
                  <a:lnTo>
                    <a:pt x="58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312368"/>
            <a:ext cx="9144000" cy="934714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39157"/>
            <a:ext cx="9144000" cy="5796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3" name="Freeform 13"/>
          <p:cNvSpPr/>
          <p:nvPr/>
        </p:nvSpPr>
        <p:spPr bwMode="auto">
          <a:xfrm>
            <a:off x="8464995" y="2249187"/>
            <a:ext cx="673100" cy="468312"/>
          </a:xfrm>
          <a:custGeom>
            <a:avLst/>
            <a:gdLst>
              <a:gd name="T0" fmla="*/ 323 w 326"/>
              <a:gd name="T1" fmla="*/ 264 h 302"/>
              <a:gd name="T2" fmla="*/ 284 w 326"/>
              <a:gd name="T3" fmla="*/ 302 h 302"/>
              <a:gd name="T4" fmla="*/ 42 w 326"/>
              <a:gd name="T5" fmla="*/ 302 h 302"/>
              <a:gd name="T6" fmla="*/ 4 w 326"/>
              <a:gd name="T7" fmla="*/ 264 h 302"/>
              <a:gd name="T8" fmla="*/ 42 w 326"/>
              <a:gd name="T9" fmla="*/ 38 h 302"/>
              <a:gd name="T10" fmla="*/ 79 w 326"/>
              <a:gd name="T11" fmla="*/ 0 h 302"/>
              <a:gd name="T12" fmla="*/ 247 w 326"/>
              <a:gd name="T13" fmla="*/ 0 h 302"/>
              <a:gd name="T14" fmla="*/ 285 w 326"/>
              <a:gd name="T15" fmla="*/ 38 h 302"/>
              <a:gd name="T16" fmla="*/ 323 w 326"/>
              <a:gd name="T17" fmla="*/ 26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302">
                <a:moveTo>
                  <a:pt x="323" y="264"/>
                </a:moveTo>
                <a:cubicBezTo>
                  <a:pt x="326" y="285"/>
                  <a:pt x="309" y="302"/>
                  <a:pt x="284" y="302"/>
                </a:cubicBezTo>
                <a:cubicBezTo>
                  <a:pt x="204" y="302"/>
                  <a:pt x="123" y="302"/>
                  <a:pt x="42" y="302"/>
                </a:cubicBezTo>
                <a:cubicBezTo>
                  <a:pt x="17" y="302"/>
                  <a:pt x="0" y="285"/>
                  <a:pt x="4" y="264"/>
                </a:cubicBezTo>
                <a:cubicBezTo>
                  <a:pt x="16" y="189"/>
                  <a:pt x="29" y="114"/>
                  <a:pt x="42" y="38"/>
                </a:cubicBezTo>
                <a:cubicBezTo>
                  <a:pt x="45" y="17"/>
                  <a:pt x="62" y="0"/>
                  <a:pt x="79" y="0"/>
                </a:cubicBezTo>
                <a:cubicBezTo>
                  <a:pt x="135" y="0"/>
                  <a:pt x="191" y="0"/>
                  <a:pt x="247" y="0"/>
                </a:cubicBezTo>
                <a:cubicBezTo>
                  <a:pt x="264" y="0"/>
                  <a:pt x="281" y="17"/>
                  <a:pt x="285" y="38"/>
                </a:cubicBezTo>
                <a:cubicBezTo>
                  <a:pt x="297" y="114"/>
                  <a:pt x="310" y="189"/>
                  <a:pt x="323" y="264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14"/>
          <p:cNvSpPr/>
          <p:nvPr/>
        </p:nvSpPr>
        <p:spPr bwMode="auto">
          <a:xfrm>
            <a:off x="8517911" y="2249187"/>
            <a:ext cx="567267" cy="201612"/>
          </a:xfrm>
          <a:custGeom>
            <a:avLst/>
            <a:gdLst>
              <a:gd name="T0" fmla="*/ 274 w 274"/>
              <a:gd name="T1" fmla="*/ 130 h 130"/>
              <a:gd name="T2" fmla="*/ 259 w 274"/>
              <a:gd name="T3" fmla="*/ 38 h 130"/>
              <a:gd name="T4" fmla="*/ 221 w 274"/>
              <a:gd name="T5" fmla="*/ 0 h 130"/>
              <a:gd name="T6" fmla="*/ 53 w 274"/>
              <a:gd name="T7" fmla="*/ 0 h 130"/>
              <a:gd name="T8" fmla="*/ 16 w 274"/>
              <a:gd name="T9" fmla="*/ 38 h 130"/>
              <a:gd name="T10" fmla="*/ 0 w 274"/>
              <a:gd name="T11" fmla="*/ 130 h 130"/>
              <a:gd name="T12" fmla="*/ 274 w 274"/>
              <a:gd name="T13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130">
                <a:moveTo>
                  <a:pt x="274" y="130"/>
                </a:moveTo>
                <a:cubicBezTo>
                  <a:pt x="269" y="99"/>
                  <a:pt x="264" y="69"/>
                  <a:pt x="259" y="38"/>
                </a:cubicBezTo>
                <a:cubicBezTo>
                  <a:pt x="255" y="17"/>
                  <a:pt x="238" y="0"/>
                  <a:pt x="221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36" y="0"/>
                  <a:pt x="19" y="17"/>
                  <a:pt x="16" y="38"/>
                </a:cubicBezTo>
                <a:cubicBezTo>
                  <a:pt x="11" y="69"/>
                  <a:pt x="5" y="99"/>
                  <a:pt x="0" y="130"/>
                </a:cubicBezTo>
                <a:lnTo>
                  <a:pt x="274" y="13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15"/>
          <p:cNvSpPr/>
          <p:nvPr/>
        </p:nvSpPr>
        <p:spPr bwMode="auto">
          <a:xfrm>
            <a:off x="7321995" y="966487"/>
            <a:ext cx="2927351" cy="1450975"/>
          </a:xfrm>
          <a:custGeom>
            <a:avLst/>
            <a:gdLst>
              <a:gd name="T0" fmla="*/ 1417 w 1417"/>
              <a:gd name="T1" fmla="*/ 892 h 936"/>
              <a:gd name="T2" fmla="*/ 1374 w 1417"/>
              <a:gd name="T3" fmla="*/ 936 h 936"/>
              <a:gd name="T4" fmla="*/ 42 w 1417"/>
              <a:gd name="T5" fmla="*/ 936 h 936"/>
              <a:gd name="T6" fmla="*/ 0 w 1417"/>
              <a:gd name="T7" fmla="*/ 892 h 936"/>
              <a:gd name="T8" fmla="*/ 0 w 1417"/>
              <a:gd name="T9" fmla="*/ 44 h 936"/>
              <a:gd name="T10" fmla="*/ 42 w 1417"/>
              <a:gd name="T11" fmla="*/ 0 h 936"/>
              <a:gd name="T12" fmla="*/ 1374 w 1417"/>
              <a:gd name="T13" fmla="*/ 0 h 936"/>
              <a:gd name="T14" fmla="*/ 1417 w 1417"/>
              <a:gd name="T15" fmla="*/ 44 h 936"/>
              <a:gd name="T16" fmla="*/ 1417 w 1417"/>
              <a:gd name="T17" fmla="*/ 892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7" h="936">
                <a:moveTo>
                  <a:pt x="1417" y="892"/>
                </a:moveTo>
                <a:cubicBezTo>
                  <a:pt x="1417" y="916"/>
                  <a:pt x="1398" y="936"/>
                  <a:pt x="1374" y="936"/>
                </a:cubicBezTo>
                <a:cubicBezTo>
                  <a:pt x="42" y="936"/>
                  <a:pt x="42" y="936"/>
                  <a:pt x="42" y="936"/>
                </a:cubicBezTo>
                <a:cubicBezTo>
                  <a:pt x="19" y="936"/>
                  <a:pt x="0" y="916"/>
                  <a:pt x="0" y="89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9" y="0"/>
                  <a:pt x="42" y="0"/>
                </a:cubicBezTo>
                <a:cubicBezTo>
                  <a:pt x="1374" y="0"/>
                  <a:pt x="1374" y="0"/>
                  <a:pt x="1374" y="0"/>
                </a:cubicBezTo>
                <a:cubicBezTo>
                  <a:pt x="1398" y="0"/>
                  <a:pt x="1417" y="20"/>
                  <a:pt x="1417" y="44"/>
                </a:cubicBezTo>
                <a:lnTo>
                  <a:pt x="1417" y="8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16"/>
          <p:cNvSpPr/>
          <p:nvPr/>
        </p:nvSpPr>
        <p:spPr bwMode="auto">
          <a:xfrm>
            <a:off x="7321995" y="966487"/>
            <a:ext cx="2927351" cy="1282700"/>
          </a:xfrm>
          <a:custGeom>
            <a:avLst/>
            <a:gdLst>
              <a:gd name="T0" fmla="*/ 1417 w 1417"/>
              <a:gd name="T1" fmla="*/ 43 h 827"/>
              <a:gd name="T2" fmla="*/ 1374 w 1417"/>
              <a:gd name="T3" fmla="*/ 0 h 827"/>
              <a:gd name="T4" fmla="*/ 42 w 1417"/>
              <a:gd name="T5" fmla="*/ 0 h 827"/>
              <a:gd name="T6" fmla="*/ 0 w 1417"/>
              <a:gd name="T7" fmla="*/ 43 h 827"/>
              <a:gd name="T8" fmla="*/ 0 w 1417"/>
              <a:gd name="T9" fmla="*/ 827 h 827"/>
              <a:gd name="T10" fmla="*/ 1417 w 1417"/>
              <a:gd name="T11" fmla="*/ 827 h 827"/>
              <a:gd name="T12" fmla="*/ 1417 w 1417"/>
              <a:gd name="T13" fmla="*/ 43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7" h="827">
                <a:moveTo>
                  <a:pt x="1417" y="43"/>
                </a:moveTo>
                <a:cubicBezTo>
                  <a:pt x="1417" y="19"/>
                  <a:pt x="1398" y="0"/>
                  <a:pt x="137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9"/>
                  <a:pt x="0" y="43"/>
                </a:cubicBezTo>
                <a:cubicBezTo>
                  <a:pt x="0" y="827"/>
                  <a:pt x="0" y="827"/>
                  <a:pt x="0" y="827"/>
                </a:cubicBezTo>
                <a:cubicBezTo>
                  <a:pt x="1417" y="827"/>
                  <a:pt x="1417" y="827"/>
                  <a:pt x="1417" y="827"/>
                </a:cubicBezTo>
                <a:lnTo>
                  <a:pt x="1417" y="4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17"/>
          <p:cNvSpPr/>
          <p:nvPr/>
        </p:nvSpPr>
        <p:spPr bwMode="auto">
          <a:xfrm>
            <a:off x="7400311" y="1036337"/>
            <a:ext cx="2770717" cy="1146175"/>
          </a:xfrm>
          <a:custGeom>
            <a:avLst/>
            <a:gdLst>
              <a:gd name="T0" fmla="*/ 1341 w 1341"/>
              <a:gd name="T1" fmla="*/ 38 h 739"/>
              <a:gd name="T2" fmla="*/ 1300 w 1341"/>
              <a:gd name="T3" fmla="*/ 0 h 739"/>
              <a:gd name="T4" fmla="*/ 40 w 1341"/>
              <a:gd name="T5" fmla="*/ 0 h 739"/>
              <a:gd name="T6" fmla="*/ 0 w 1341"/>
              <a:gd name="T7" fmla="*/ 38 h 739"/>
              <a:gd name="T8" fmla="*/ 0 w 1341"/>
              <a:gd name="T9" fmla="*/ 739 h 739"/>
              <a:gd name="T10" fmla="*/ 1341 w 1341"/>
              <a:gd name="T11" fmla="*/ 739 h 739"/>
              <a:gd name="T12" fmla="*/ 1341 w 1341"/>
              <a:gd name="T13" fmla="*/ 38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1" h="739">
                <a:moveTo>
                  <a:pt x="1341" y="38"/>
                </a:moveTo>
                <a:cubicBezTo>
                  <a:pt x="1341" y="17"/>
                  <a:pt x="1323" y="0"/>
                  <a:pt x="13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7"/>
                  <a:pt x="0" y="38"/>
                </a:cubicBezTo>
                <a:cubicBezTo>
                  <a:pt x="0" y="739"/>
                  <a:pt x="0" y="739"/>
                  <a:pt x="0" y="739"/>
                </a:cubicBezTo>
                <a:cubicBezTo>
                  <a:pt x="1341" y="739"/>
                  <a:pt x="1341" y="739"/>
                  <a:pt x="1341" y="739"/>
                </a:cubicBezTo>
                <a:lnTo>
                  <a:pt x="1341" y="38"/>
                </a:lnTo>
                <a:close/>
              </a:path>
            </a:pathLst>
          </a:custGeom>
          <a:solidFill>
            <a:srgbClr val="C9B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18"/>
          <p:cNvSpPr/>
          <p:nvPr/>
        </p:nvSpPr>
        <p:spPr bwMode="auto">
          <a:xfrm>
            <a:off x="8278728" y="2671462"/>
            <a:ext cx="1045633" cy="61912"/>
          </a:xfrm>
          <a:custGeom>
            <a:avLst/>
            <a:gdLst>
              <a:gd name="T0" fmla="*/ 506 w 506"/>
              <a:gd name="T1" fmla="*/ 20 h 39"/>
              <a:gd name="T2" fmla="*/ 487 w 506"/>
              <a:gd name="T3" fmla="*/ 39 h 39"/>
              <a:gd name="T4" fmla="*/ 20 w 506"/>
              <a:gd name="T5" fmla="*/ 39 h 39"/>
              <a:gd name="T6" fmla="*/ 0 w 506"/>
              <a:gd name="T7" fmla="*/ 20 h 39"/>
              <a:gd name="T8" fmla="*/ 0 w 506"/>
              <a:gd name="T9" fmla="*/ 20 h 39"/>
              <a:gd name="T10" fmla="*/ 20 w 506"/>
              <a:gd name="T11" fmla="*/ 0 h 39"/>
              <a:gd name="T12" fmla="*/ 487 w 506"/>
              <a:gd name="T13" fmla="*/ 0 h 39"/>
              <a:gd name="T14" fmla="*/ 506 w 506"/>
              <a:gd name="T15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6" h="39">
                <a:moveTo>
                  <a:pt x="506" y="20"/>
                </a:moveTo>
                <a:cubicBezTo>
                  <a:pt x="506" y="31"/>
                  <a:pt x="498" y="39"/>
                  <a:pt x="487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9" y="39"/>
                  <a:pt x="0" y="31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498" y="0"/>
                  <a:pt x="506" y="9"/>
                  <a:pt x="506" y="2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Rectangle 19"/>
          <p:cNvSpPr>
            <a:spLocks noChangeArrowheads="1"/>
          </p:cNvSpPr>
          <p:nvPr/>
        </p:nvSpPr>
        <p:spPr bwMode="auto">
          <a:xfrm>
            <a:off x="7482861" y="1095074"/>
            <a:ext cx="1365251" cy="1025525"/>
          </a:xfrm>
          <a:prstGeom prst="rect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36" name="Picture 20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690295" y="1363362"/>
            <a:ext cx="1166284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Freeform 21"/>
          <p:cNvSpPr/>
          <p:nvPr/>
        </p:nvSpPr>
        <p:spPr bwMode="auto">
          <a:xfrm>
            <a:off x="7715695" y="1415749"/>
            <a:ext cx="787400" cy="455612"/>
          </a:xfrm>
          <a:custGeom>
            <a:avLst/>
            <a:gdLst>
              <a:gd name="T0" fmla="*/ 379 w 382"/>
              <a:gd name="T1" fmla="*/ 0 h 293"/>
              <a:gd name="T2" fmla="*/ 180 w 382"/>
              <a:gd name="T3" fmla="*/ 198 h 293"/>
              <a:gd name="T4" fmla="*/ 120 w 382"/>
              <a:gd name="T5" fmla="*/ 179 h 293"/>
              <a:gd name="T6" fmla="*/ 60 w 382"/>
              <a:gd name="T7" fmla="*/ 288 h 293"/>
              <a:gd name="T8" fmla="*/ 2 w 382"/>
              <a:gd name="T9" fmla="*/ 236 h 293"/>
              <a:gd name="T10" fmla="*/ 0 w 382"/>
              <a:gd name="T11" fmla="*/ 238 h 293"/>
              <a:gd name="T12" fmla="*/ 1 w 382"/>
              <a:gd name="T13" fmla="*/ 241 h 293"/>
              <a:gd name="T14" fmla="*/ 2 w 382"/>
              <a:gd name="T15" fmla="*/ 240 h 293"/>
              <a:gd name="T16" fmla="*/ 61 w 382"/>
              <a:gd name="T17" fmla="*/ 293 h 293"/>
              <a:gd name="T18" fmla="*/ 122 w 382"/>
              <a:gd name="T19" fmla="*/ 184 h 293"/>
              <a:gd name="T20" fmla="*/ 180 w 382"/>
              <a:gd name="T21" fmla="*/ 202 h 293"/>
              <a:gd name="T22" fmla="*/ 382 w 382"/>
              <a:gd name="T23" fmla="*/ 2 h 293"/>
              <a:gd name="T24" fmla="*/ 379 w 382"/>
              <a:gd name="T25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293">
                <a:moveTo>
                  <a:pt x="379" y="0"/>
                </a:moveTo>
                <a:cubicBezTo>
                  <a:pt x="180" y="198"/>
                  <a:pt x="180" y="198"/>
                  <a:pt x="180" y="198"/>
                </a:cubicBezTo>
                <a:cubicBezTo>
                  <a:pt x="120" y="179"/>
                  <a:pt x="120" y="179"/>
                  <a:pt x="120" y="179"/>
                </a:cubicBezTo>
                <a:cubicBezTo>
                  <a:pt x="60" y="288"/>
                  <a:pt x="60" y="288"/>
                  <a:pt x="60" y="288"/>
                </a:cubicBezTo>
                <a:cubicBezTo>
                  <a:pt x="2" y="236"/>
                  <a:pt x="2" y="236"/>
                  <a:pt x="2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39"/>
                  <a:pt x="1" y="240"/>
                  <a:pt x="1" y="241"/>
                </a:cubicBezTo>
                <a:cubicBezTo>
                  <a:pt x="2" y="240"/>
                  <a:pt x="2" y="240"/>
                  <a:pt x="2" y="240"/>
                </a:cubicBezTo>
                <a:cubicBezTo>
                  <a:pt x="61" y="293"/>
                  <a:pt x="61" y="293"/>
                  <a:pt x="61" y="293"/>
                </a:cubicBezTo>
                <a:cubicBezTo>
                  <a:pt x="122" y="184"/>
                  <a:pt x="122" y="184"/>
                  <a:pt x="122" y="184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382" y="2"/>
                  <a:pt x="382" y="2"/>
                  <a:pt x="382" y="2"/>
                </a:cubicBezTo>
                <a:lnTo>
                  <a:pt x="379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8" name="Freeform 22"/>
          <p:cNvSpPr/>
          <p:nvPr/>
        </p:nvSpPr>
        <p:spPr bwMode="auto">
          <a:xfrm>
            <a:off x="8479811" y="1369712"/>
            <a:ext cx="80433" cy="61912"/>
          </a:xfrm>
          <a:custGeom>
            <a:avLst/>
            <a:gdLst>
              <a:gd name="T0" fmla="*/ 0 w 38"/>
              <a:gd name="T1" fmla="*/ 21 h 39"/>
              <a:gd name="T2" fmla="*/ 38 w 38"/>
              <a:gd name="T3" fmla="*/ 0 h 39"/>
              <a:gd name="T4" fmla="*/ 19 w 38"/>
              <a:gd name="T5" fmla="*/ 39 h 39"/>
              <a:gd name="T6" fmla="*/ 0 w 38"/>
              <a:gd name="T7" fmla="*/ 2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39">
                <a:moveTo>
                  <a:pt x="0" y="21"/>
                </a:moveTo>
                <a:lnTo>
                  <a:pt x="38" y="0"/>
                </a:lnTo>
                <a:lnTo>
                  <a:pt x="19" y="39"/>
                </a:lnTo>
                <a:lnTo>
                  <a:pt x="0" y="2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23"/>
          <p:cNvSpPr/>
          <p:nvPr/>
        </p:nvSpPr>
        <p:spPr bwMode="auto">
          <a:xfrm>
            <a:off x="8500977" y="1390349"/>
            <a:ext cx="35984" cy="25400"/>
          </a:xfrm>
          <a:custGeom>
            <a:avLst/>
            <a:gdLst>
              <a:gd name="T0" fmla="*/ 0 w 17"/>
              <a:gd name="T1" fmla="*/ 8 h 16"/>
              <a:gd name="T2" fmla="*/ 17 w 17"/>
              <a:gd name="T3" fmla="*/ 0 h 16"/>
              <a:gd name="T4" fmla="*/ 8 w 17"/>
              <a:gd name="T5" fmla="*/ 16 h 16"/>
              <a:gd name="T6" fmla="*/ 0 w 17"/>
              <a:gd name="T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6">
                <a:moveTo>
                  <a:pt x="0" y="8"/>
                </a:moveTo>
                <a:lnTo>
                  <a:pt x="17" y="0"/>
                </a:lnTo>
                <a:lnTo>
                  <a:pt x="8" y="16"/>
                </a:lnTo>
                <a:lnTo>
                  <a:pt x="0" y="8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0" name="Freeform 24"/>
          <p:cNvSpPr/>
          <p:nvPr/>
        </p:nvSpPr>
        <p:spPr bwMode="auto">
          <a:xfrm>
            <a:off x="7688177" y="1761824"/>
            <a:ext cx="61384" cy="47625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1" name="Freeform 25"/>
          <p:cNvSpPr/>
          <p:nvPr/>
        </p:nvSpPr>
        <p:spPr bwMode="auto">
          <a:xfrm>
            <a:off x="7705111" y="1774524"/>
            <a:ext cx="29633" cy="22225"/>
          </a:xfrm>
          <a:custGeom>
            <a:avLst/>
            <a:gdLst>
              <a:gd name="T0" fmla="*/ 1 w 14"/>
              <a:gd name="T1" fmla="*/ 10 h 14"/>
              <a:gd name="T2" fmla="*/ 10 w 14"/>
              <a:gd name="T3" fmla="*/ 13 h 14"/>
              <a:gd name="T4" fmla="*/ 13 w 14"/>
              <a:gd name="T5" fmla="*/ 4 h 14"/>
              <a:gd name="T6" fmla="*/ 4 w 14"/>
              <a:gd name="T7" fmla="*/ 1 h 14"/>
              <a:gd name="T8" fmla="*/ 1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3"/>
                  <a:pt x="0" y="7"/>
                  <a:pt x="1" y="1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26"/>
          <p:cNvSpPr/>
          <p:nvPr/>
        </p:nvSpPr>
        <p:spPr bwMode="auto">
          <a:xfrm>
            <a:off x="7808828" y="1844374"/>
            <a:ext cx="61384" cy="44450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4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27"/>
          <p:cNvSpPr/>
          <p:nvPr/>
        </p:nvSpPr>
        <p:spPr bwMode="auto">
          <a:xfrm>
            <a:off x="7823644" y="1857074"/>
            <a:ext cx="29633" cy="19050"/>
          </a:xfrm>
          <a:custGeom>
            <a:avLst/>
            <a:gdLst>
              <a:gd name="T0" fmla="*/ 2 w 14"/>
              <a:gd name="T1" fmla="*/ 9 h 13"/>
              <a:gd name="T2" fmla="*/ 10 w 14"/>
              <a:gd name="T3" fmla="*/ 12 h 13"/>
              <a:gd name="T4" fmla="*/ 13 w 14"/>
              <a:gd name="T5" fmla="*/ 4 h 13"/>
              <a:gd name="T6" fmla="*/ 4 w 14"/>
              <a:gd name="T7" fmla="*/ 1 h 13"/>
              <a:gd name="T8" fmla="*/ 2 w 14"/>
              <a:gd name="T9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3">
                <a:moveTo>
                  <a:pt x="2" y="9"/>
                </a:moveTo>
                <a:cubicBezTo>
                  <a:pt x="3" y="12"/>
                  <a:pt x="7" y="13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2"/>
                  <a:pt x="0" y="6"/>
                  <a:pt x="2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4" name="Freeform 28"/>
          <p:cNvSpPr/>
          <p:nvPr/>
        </p:nvSpPr>
        <p:spPr bwMode="auto">
          <a:xfrm>
            <a:off x="7933711" y="1676099"/>
            <a:ext cx="61384" cy="44450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4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Freeform 29"/>
          <p:cNvSpPr/>
          <p:nvPr/>
        </p:nvSpPr>
        <p:spPr bwMode="auto">
          <a:xfrm>
            <a:off x="7950644" y="1687212"/>
            <a:ext cx="29633" cy="20637"/>
          </a:xfrm>
          <a:custGeom>
            <a:avLst/>
            <a:gdLst>
              <a:gd name="T0" fmla="*/ 2 w 14"/>
              <a:gd name="T1" fmla="*/ 9 h 13"/>
              <a:gd name="T2" fmla="*/ 10 w 14"/>
              <a:gd name="T3" fmla="*/ 12 h 13"/>
              <a:gd name="T4" fmla="*/ 13 w 14"/>
              <a:gd name="T5" fmla="*/ 4 h 13"/>
              <a:gd name="T6" fmla="*/ 4 w 14"/>
              <a:gd name="T7" fmla="*/ 1 h 13"/>
              <a:gd name="T8" fmla="*/ 2 w 14"/>
              <a:gd name="T9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3">
                <a:moveTo>
                  <a:pt x="2" y="9"/>
                </a:moveTo>
                <a:cubicBezTo>
                  <a:pt x="3" y="12"/>
                  <a:pt x="7" y="13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2"/>
                  <a:pt x="0" y="6"/>
                  <a:pt x="2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6" name="Freeform 30"/>
          <p:cNvSpPr/>
          <p:nvPr/>
        </p:nvSpPr>
        <p:spPr bwMode="auto">
          <a:xfrm>
            <a:off x="8056477" y="1703087"/>
            <a:ext cx="61384" cy="44450"/>
          </a:xfrm>
          <a:custGeom>
            <a:avLst/>
            <a:gdLst>
              <a:gd name="T0" fmla="*/ 6 w 30"/>
              <a:gd name="T1" fmla="*/ 25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5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5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7" name="Freeform 31"/>
          <p:cNvSpPr/>
          <p:nvPr/>
        </p:nvSpPr>
        <p:spPr bwMode="auto">
          <a:xfrm>
            <a:off x="8073411" y="1715787"/>
            <a:ext cx="27517" cy="22225"/>
          </a:xfrm>
          <a:custGeom>
            <a:avLst/>
            <a:gdLst>
              <a:gd name="T0" fmla="*/ 1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4 w 14"/>
              <a:gd name="T7" fmla="*/ 1 h 14"/>
              <a:gd name="T8" fmla="*/ 1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" y="9"/>
                </a:moveTo>
                <a:cubicBezTo>
                  <a:pt x="3" y="12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3"/>
                  <a:pt x="0" y="6"/>
                  <a:pt x="1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32"/>
          <p:cNvSpPr/>
          <p:nvPr/>
        </p:nvSpPr>
        <p:spPr bwMode="auto">
          <a:xfrm>
            <a:off x="7713577" y="1414162"/>
            <a:ext cx="789517" cy="455612"/>
          </a:xfrm>
          <a:custGeom>
            <a:avLst/>
            <a:gdLst>
              <a:gd name="T0" fmla="*/ 379 w 382"/>
              <a:gd name="T1" fmla="*/ 0 h 294"/>
              <a:gd name="T2" fmla="*/ 180 w 382"/>
              <a:gd name="T3" fmla="*/ 198 h 294"/>
              <a:gd name="T4" fmla="*/ 120 w 382"/>
              <a:gd name="T5" fmla="*/ 180 h 294"/>
              <a:gd name="T6" fmla="*/ 60 w 382"/>
              <a:gd name="T7" fmla="*/ 288 h 294"/>
              <a:gd name="T8" fmla="*/ 2 w 382"/>
              <a:gd name="T9" fmla="*/ 236 h 294"/>
              <a:gd name="T10" fmla="*/ 0 w 382"/>
              <a:gd name="T11" fmla="*/ 239 h 294"/>
              <a:gd name="T12" fmla="*/ 1 w 382"/>
              <a:gd name="T13" fmla="*/ 242 h 294"/>
              <a:gd name="T14" fmla="*/ 2 w 382"/>
              <a:gd name="T15" fmla="*/ 241 h 294"/>
              <a:gd name="T16" fmla="*/ 61 w 382"/>
              <a:gd name="T17" fmla="*/ 294 h 294"/>
              <a:gd name="T18" fmla="*/ 122 w 382"/>
              <a:gd name="T19" fmla="*/ 184 h 294"/>
              <a:gd name="T20" fmla="*/ 181 w 382"/>
              <a:gd name="T21" fmla="*/ 202 h 294"/>
              <a:gd name="T22" fmla="*/ 382 w 382"/>
              <a:gd name="T23" fmla="*/ 2 h 294"/>
              <a:gd name="T24" fmla="*/ 379 w 382"/>
              <a:gd name="T25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294">
                <a:moveTo>
                  <a:pt x="379" y="0"/>
                </a:moveTo>
                <a:cubicBezTo>
                  <a:pt x="180" y="198"/>
                  <a:pt x="180" y="198"/>
                  <a:pt x="180" y="198"/>
                </a:cubicBezTo>
                <a:cubicBezTo>
                  <a:pt x="120" y="180"/>
                  <a:pt x="120" y="180"/>
                  <a:pt x="120" y="180"/>
                </a:cubicBezTo>
                <a:cubicBezTo>
                  <a:pt x="60" y="288"/>
                  <a:pt x="60" y="288"/>
                  <a:pt x="60" y="288"/>
                </a:cubicBezTo>
                <a:cubicBezTo>
                  <a:pt x="2" y="236"/>
                  <a:pt x="2" y="236"/>
                  <a:pt x="2" y="236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40"/>
                  <a:pt x="1" y="241"/>
                  <a:pt x="1" y="242"/>
                </a:cubicBezTo>
                <a:cubicBezTo>
                  <a:pt x="2" y="241"/>
                  <a:pt x="2" y="241"/>
                  <a:pt x="2" y="241"/>
                </a:cubicBezTo>
                <a:cubicBezTo>
                  <a:pt x="61" y="294"/>
                  <a:pt x="61" y="294"/>
                  <a:pt x="61" y="294"/>
                </a:cubicBezTo>
                <a:cubicBezTo>
                  <a:pt x="122" y="184"/>
                  <a:pt x="122" y="184"/>
                  <a:pt x="122" y="184"/>
                </a:cubicBezTo>
                <a:cubicBezTo>
                  <a:pt x="181" y="202"/>
                  <a:pt x="181" y="202"/>
                  <a:pt x="181" y="202"/>
                </a:cubicBezTo>
                <a:cubicBezTo>
                  <a:pt x="382" y="2"/>
                  <a:pt x="382" y="2"/>
                  <a:pt x="382" y="2"/>
                </a:cubicBezTo>
                <a:lnTo>
                  <a:pt x="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33"/>
          <p:cNvSpPr/>
          <p:nvPr/>
        </p:nvSpPr>
        <p:spPr bwMode="auto">
          <a:xfrm>
            <a:off x="8477695" y="1369712"/>
            <a:ext cx="82551" cy="60325"/>
          </a:xfrm>
          <a:custGeom>
            <a:avLst/>
            <a:gdLst>
              <a:gd name="T0" fmla="*/ 0 w 39"/>
              <a:gd name="T1" fmla="*/ 19 h 38"/>
              <a:gd name="T2" fmla="*/ 39 w 39"/>
              <a:gd name="T3" fmla="*/ 0 h 38"/>
              <a:gd name="T4" fmla="*/ 19 w 39"/>
              <a:gd name="T5" fmla="*/ 38 h 38"/>
              <a:gd name="T6" fmla="*/ 0 w 39"/>
              <a:gd name="T7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8">
                <a:moveTo>
                  <a:pt x="0" y="19"/>
                </a:moveTo>
                <a:lnTo>
                  <a:pt x="39" y="0"/>
                </a:lnTo>
                <a:lnTo>
                  <a:pt x="19" y="38"/>
                </a:lnTo>
                <a:lnTo>
                  <a:pt x="0" y="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34"/>
          <p:cNvSpPr/>
          <p:nvPr/>
        </p:nvSpPr>
        <p:spPr bwMode="auto">
          <a:xfrm>
            <a:off x="8498861" y="1387174"/>
            <a:ext cx="35984" cy="26987"/>
          </a:xfrm>
          <a:custGeom>
            <a:avLst/>
            <a:gdLst>
              <a:gd name="T0" fmla="*/ 0 w 17"/>
              <a:gd name="T1" fmla="*/ 9 h 17"/>
              <a:gd name="T2" fmla="*/ 17 w 17"/>
              <a:gd name="T3" fmla="*/ 0 h 17"/>
              <a:gd name="T4" fmla="*/ 8 w 17"/>
              <a:gd name="T5" fmla="*/ 17 h 17"/>
              <a:gd name="T6" fmla="*/ 0 w 17"/>
              <a:gd name="T7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0" y="9"/>
                </a:moveTo>
                <a:lnTo>
                  <a:pt x="17" y="0"/>
                </a:lnTo>
                <a:lnTo>
                  <a:pt x="8" y="17"/>
                </a:lnTo>
                <a:lnTo>
                  <a:pt x="0" y="9"/>
                </a:ln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" name="Freeform 35"/>
          <p:cNvSpPr/>
          <p:nvPr/>
        </p:nvSpPr>
        <p:spPr bwMode="auto">
          <a:xfrm>
            <a:off x="7686061" y="1760237"/>
            <a:ext cx="61384" cy="46037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4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4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19"/>
                  <a:pt x="6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Freeform 36"/>
          <p:cNvSpPr/>
          <p:nvPr/>
        </p:nvSpPr>
        <p:spPr bwMode="auto">
          <a:xfrm>
            <a:off x="7702995" y="1771349"/>
            <a:ext cx="29633" cy="22225"/>
          </a:xfrm>
          <a:custGeom>
            <a:avLst/>
            <a:gdLst>
              <a:gd name="T0" fmla="*/ 2 w 14"/>
              <a:gd name="T1" fmla="*/ 10 h 14"/>
              <a:gd name="T2" fmla="*/ 10 w 14"/>
              <a:gd name="T3" fmla="*/ 13 h 14"/>
              <a:gd name="T4" fmla="*/ 13 w 14"/>
              <a:gd name="T5" fmla="*/ 5 h 14"/>
              <a:gd name="T6" fmla="*/ 4 w 14"/>
              <a:gd name="T7" fmla="*/ 2 h 14"/>
              <a:gd name="T8" fmla="*/ 2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8"/>
                  <a:pt x="13" y="5"/>
                </a:cubicBezTo>
                <a:cubicBezTo>
                  <a:pt x="11" y="2"/>
                  <a:pt x="7" y="0"/>
                  <a:pt x="4" y="2"/>
                </a:cubicBezTo>
                <a:cubicBezTo>
                  <a:pt x="1" y="3"/>
                  <a:pt x="0" y="7"/>
                  <a:pt x="2" y="10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" name="Freeform 37"/>
          <p:cNvSpPr/>
          <p:nvPr/>
        </p:nvSpPr>
        <p:spPr bwMode="auto">
          <a:xfrm>
            <a:off x="7806711" y="1841199"/>
            <a:ext cx="61384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4" name="Freeform 38"/>
          <p:cNvSpPr/>
          <p:nvPr/>
        </p:nvSpPr>
        <p:spPr bwMode="auto">
          <a:xfrm>
            <a:off x="7821528" y="1853899"/>
            <a:ext cx="29633" cy="22225"/>
          </a:xfrm>
          <a:custGeom>
            <a:avLst/>
            <a:gdLst>
              <a:gd name="T0" fmla="*/ 2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5 w 14"/>
              <a:gd name="T7" fmla="*/ 1 h 14"/>
              <a:gd name="T8" fmla="*/ 2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9"/>
                </a:move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5" y="1"/>
                </a:cubicBezTo>
                <a:cubicBezTo>
                  <a:pt x="1" y="3"/>
                  <a:pt x="0" y="6"/>
                  <a:pt x="2" y="9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5" name="Freeform 39"/>
          <p:cNvSpPr/>
          <p:nvPr/>
        </p:nvSpPr>
        <p:spPr bwMode="auto">
          <a:xfrm>
            <a:off x="7931595" y="1672924"/>
            <a:ext cx="61384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Freeform 40"/>
          <p:cNvSpPr/>
          <p:nvPr/>
        </p:nvSpPr>
        <p:spPr bwMode="auto">
          <a:xfrm>
            <a:off x="7948528" y="1684037"/>
            <a:ext cx="29633" cy="22225"/>
          </a:xfrm>
          <a:custGeom>
            <a:avLst/>
            <a:gdLst>
              <a:gd name="T0" fmla="*/ 2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5 w 14"/>
              <a:gd name="T7" fmla="*/ 1 h 14"/>
              <a:gd name="T8" fmla="*/ 2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9"/>
                </a:move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5" y="1"/>
                </a:cubicBezTo>
                <a:cubicBezTo>
                  <a:pt x="1" y="3"/>
                  <a:pt x="0" y="6"/>
                  <a:pt x="2" y="9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Freeform 41"/>
          <p:cNvSpPr/>
          <p:nvPr/>
        </p:nvSpPr>
        <p:spPr bwMode="auto">
          <a:xfrm>
            <a:off x="8054361" y="1699912"/>
            <a:ext cx="61384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8" name="Freeform 42"/>
          <p:cNvSpPr/>
          <p:nvPr/>
        </p:nvSpPr>
        <p:spPr bwMode="auto">
          <a:xfrm>
            <a:off x="8071295" y="1712612"/>
            <a:ext cx="27517" cy="22225"/>
          </a:xfrm>
          <a:custGeom>
            <a:avLst/>
            <a:gdLst>
              <a:gd name="T0" fmla="*/ 2 w 14"/>
              <a:gd name="T1" fmla="*/ 10 h 14"/>
              <a:gd name="T2" fmla="*/ 10 w 14"/>
              <a:gd name="T3" fmla="*/ 13 h 14"/>
              <a:gd name="T4" fmla="*/ 13 w 14"/>
              <a:gd name="T5" fmla="*/ 4 h 14"/>
              <a:gd name="T6" fmla="*/ 4 w 14"/>
              <a:gd name="T7" fmla="*/ 1 h 14"/>
              <a:gd name="T8" fmla="*/ 2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4" y="1"/>
                </a:cubicBezTo>
                <a:cubicBezTo>
                  <a:pt x="1" y="3"/>
                  <a:pt x="0" y="7"/>
                  <a:pt x="2" y="10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9" name="Rectangle 43"/>
          <p:cNvSpPr>
            <a:spLocks noChangeArrowheads="1"/>
          </p:cNvSpPr>
          <p:nvPr/>
        </p:nvSpPr>
        <p:spPr bwMode="auto">
          <a:xfrm>
            <a:off x="8928544" y="1095074"/>
            <a:ext cx="1162051" cy="369887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0" name="Rectangle 44"/>
          <p:cNvSpPr>
            <a:spLocks noChangeArrowheads="1"/>
          </p:cNvSpPr>
          <p:nvPr/>
        </p:nvSpPr>
        <p:spPr bwMode="auto">
          <a:xfrm>
            <a:off x="8928544" y="1539574"/>
            <a:ext cx="1162051" cy="581025"/>
          </a:xfrm>
          <a:prstGeom prst="rect">
            <a:avLst/>
          </a:prstGeom>
          <a:solidFill>
            <a:srgbClr val="E61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1" name="Freeform 45"/>
          <p:cNvSpPr/>
          <p:nvPr/>
        </p:nvSpPr>
        <p:spPr bwMode="auto">
          <a:xfrm>
            <a:off x="9516977" y="1679274"/>
            <a:ext cx="226484" cy="192087"/>
          </a:xfrm>
          <a:custGeom>
            <a:avLst/>
            <a:gdLst>
              <a:gd name="T0" fmla="*/ 77 w 107"/>
              <a:gd name="T1" fmla="*/ 121 h 121"/>
              <a:gd name="T2" fmla="*/ 0 w 107"/>
              <a:gd name="T3" fmla="*/ 96 h 121"/>
              <a:gd name="T4" fmla="*/ 29 w 107"/>
              <a:gd name="T5" fmla="*/ 0 h 121"/>
              <a:gd name="T6" fmla="*/ 107 w 107"/>
              <a:gd name="T7" fmla="*/ 25 h 121"/>
              <a:gd name="T8" fmla="*/ 77 w 107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121">
                <a:moveTo>
                  <a:pt x="77" y="121"/>
                </a:moveTo>
                <a:lnTo>
                  <a:pt x="0" y="96"/>
                </a:lnTo>
                <a:lnTo>
                  <a:pt x="29" y="0"/>
                </a:lnTo>
                <a:lnTo>
                  <a:pt x="107" y="25"/>
                </a:lnTo>
                <a:lnTo>
                  <a:pt x="77" y="12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2" name="Freeform 46"/>
          <p:cNvSpPr/>
          <p:nvPr/>
        </p:nvSpPr>
        <p:spPr bwMode="auto">
          <a:xfrm>
            <a:off x="9529677" y="1687212"/>
            <a:ext cx="205317" cy="157162"/>
          </a:xfrm>
          <a:custGeom>
            <a:avLst/>
            <a:gdLst>
              <a:gd name="T0" fmla="*/ 74 w 97"/>
              <a:gd name="T1" fmla="*/ 99 h 99"/>
              <a:gd name="T2" fmla="*/ 0 w 97"/>
              <a:gd name="T3" fmla="*/ 77 h 99"/>
              <a:gd name="T4" fmla="*/ 25 w 97"/>
              <a:gd name="T5" fmla="*/ 0 h 99"/>
              <a:gd name="T6" fmla="*/ 97 w 97"/>
              <a:gd name="T7" fmla="*/ 24 h 99"/>
              <a:gd name="T8" fmla="*/ 74 w 97"/>
              <a:gd name="T9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9">
                <a:moveTo>
                  <a:pt x="74" y="99"/>
                </a:moveTo>
                <a:lnTo>
                  <a:pt x="0" y="77"/>
                </a:lnTo>
                <a:lnTo>
                  <a:pt x="25" y="0"/>
                </a:lnTo>
                <a:lnTo>
                  <a:pt x="97" y="24"/>
                </a:lnTo>
                <a:lnTo>
                  <a:pt x="74" y="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3" name="Rectangle 47"/>
          <p:cNvSpPr>
            <a:spLocks noChangeArrowheads="1"/>
          </p:cNvSpPr>
          <p:nvPr/>
        </p:nvSpPr>
        <p:spPr bwMode="auto">
          <a:xfrm>
            <a:off x="9406911" y="1725312"/>
            <a:ext cx="215900" cy="200025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4" name="Rectangle 48"/>
          <p:cNvSpPr>
            <a:spLocks noChangeArrowheads="1"/>
          </p:cNvSpPr>
          <p:nvPr/>
        </p:nvSpPr>
        <p:spPr bwMode="auto">
          <a:xfrm>
            <a:off x="9413261" y="1733249"/>
            <a:ext cx="203200" cy="15875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5" name="Freeform 49"/>
          <p:cNvSpPr/>
          <p:nvPr/>
        </p:nvSpPr>
        <p:spPr bwMode="auto">
          <a:xfrm>
            <a:off x="9258744" y="1757062"/>
            <a:ext cx="321733" cy="277812"/>
          </a:xfrm>
          <a:custGeom>
            <a:avLst/>
            <a:gdLst>
              <a:gd name="T0" fmla="*/ 152 w 152"/>
              <a:gd name="T1" fmla="*/ 150 h 175"/>
              <a:gd name="T2" fmla="*/ 30 w 152"/>
              <a:gd name="T3" fmla="*/ 175 h 175"/>
              <a:gd name="T4" fmla="*/ 0 w 152"/>
              <a:gd name="T5" fmla="*/ 25 h 175"/>
              <a:gd name="T6" fmla="*/ 122 w 152"/>
              <a:gd name="T7" fmla="*/ 0 h 175"/>
              <a:gd name="T8" fmla="*/ 152 w 152"/>
              <a:gd name="T9" fmla="*/ 15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152" y="150"/>
                </a:moveTo>
                <a:lnTo>
                  <a:pt x="30" y="175"/>
                </a:lnTo>
                <a:lnTo>
                  <a:pt x="0" y="25"/>
                </a:lnTo>
                <a:lnTo>
                  <a:pt x="122" y="0"/>
                </a:lnTo>
                <a:lnTo>
                  <a:pt x="152" y="15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6" name="Freeform 50"/>
          <p:cNvSpPr/>
          <p:nvPr/>
        </p:nvSpPr>
        <p:spPr bwMode="auto">
          <a:xfrm>
            <a:off x="9269328" y="1768174"/>
            <a:ext cx="292100" cy="227012"/>
          </a:xfrm>
          <a:custGeom>
            <a:avLst/>
            <a:gdLst>
              <a:gd name="T0" fmla="*/ 138 w 138"/>
              <a:gd name="T1" fmla="*/ 119 h 143"/>
              <a:gd name="T2" fmla="*/ 24 w 138"/>
              <a:gd name="T3" fmla="*/ 143 h 143"/>
              <a:gd name="T4" fmla="*/ 0 w 138"/>
              <a:gd name="T5" fmla="*/ 24 h 143"/>
              <a:gd name="T6" fmla="*/ 114 w 138"/>
              <a:gd name="T7" fmla="*/ 0 h 143"/>
              <a:gd name="T8" fmla="*/ 138 w 138"/>
              <a:gd name="T9" fmla="*/ 119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143">
                <a:moveTo>
                  <a:pt x="138" y="119"/>
                </a:moveTo>
                <a:lnTo>
                  <a:pt x="24" y="143"/>
                </a:lnTo>
                <a:lnTo>
                  <a:pt x="0" y="24"/>
                </a:lnTo>
                <a:lnTo>
                  <a:pt x="114" y="0"/>
                </a:lnTo>
                <a:lnTo>
                  <a:pt x="138" y="11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7" name="组合 166"/>
          <p:cNvGrpSpPr/>
          <p:nvPr/>
        </p:nvGrpSpPr>
        <p:grpSpPr>
          <a:xfrm>
            <a:off x="6168625" y="227506"/>
            <a:ext cx="1598084" cy="1008062"/>
            <a:chOff x="6291483" y="380700"/>
            <a:chExt cx="1198563" cy="1008062"/>
          </a:xfrm>
        </p:grpSpPr>
        <p:sp>
          <p:nvSpPr>
            <p:cNvPr id="168" name="Freeform 51"/>
            <p:cNvSpPr/>
            <p:nvPr/>
          </p:nvSpPr>
          <p:spPr bwMode="auto">
            <a:xfrm>
              <a:off x="6291483" y="380700"/>
              <a:ext cx="1198563" cy="1008062"/>
            </a:xfrm>
            <a:custGeom>
              <a:avLst/>
              <a:gdLst>
                <a:gd name="T0" fmla="*/ 772 w 774"/>
                <a:gd name="T1" fmla="*/ 306 h 650"/>
                <a:gd name="T2" fmla="*/ 389 w 774"/>
                <a:gd name="T3" fmla="*/ 1 h 650"/>
                <a:gd name="T4" fmla="*/ 1 w 774"/>
                <a:gd name="T5" fmla="*/ 301 h 650"/>
                <a:gd name="T6" fmla="*/ 385 w 774"/>
                <a:gd name="T7" fmla="*/ 605 h 650"/>
                <a:gd name="T8" fmla="*/ 521 w 774"/>
                <a:gd name="T9" fmla="*/ 587 h 650"/>
                <a:gd name="T10" fmla="*/ 666 w 774"/>
                <a:gd name="T11" fmla="*/ 650 h 650"/>
                <a:gd name="T12" fmla="*/ 645 w 774"/>
                <a:gd name="T13" fmla="*/ 528 h 650"/>
                <a:gd name="T14" fmla="*/ 772 w 774"/>
                <a:gd name="T15" fmla="*/ 30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4" h="650">
                  <a:moveTo>
                    <a:pt x="772" y="306"/>
                  </a:moveTo>
                  <a:cubicBezTo>
                    <a:pt x="774" y="139"/>
                    <a:pt x="602" y="3"/>
                    <a:pt x="389" y="1"/>
                  </a:cubicBezTo>
                  <a:cubicBezTo>
                    <a:pt x="176" y="0"/>
                    <a:pt x="2" y="134"/>
                    <a:pt x="1" y="301"/>
                  </a:cubicBezTo>
                  <a:cubicBezTo>
                    <a:pt x="0" y="467"/>
                    <a:pt x="171" y="604"/>
                    <a:pt x="385" y="605"/>
                  </a:cubicBezTo>
                  <a:cubicBezTo>
                    <a:pt x="433" y="606"/>
                    <a:pt x="479" y="599"/>
                    <a:pt x="521" y="587"/>
                  </a:cubicBezTo>
                  <a:cubicBezTo>
                    <a:pt x="666" y="650"/>
                    <a:pt x="666" y="650"/>
                    <a:pt x="666" y="650"/>
                  </a:cubicBezTo>
                  <a:cubicBezTo>
                    <a:pt x="645" y="528"/>
                    <a:pt x="645" y="528"/>
                    <a:pt x="645" y="528"/>
                  </a:cubicBezTo>
                  <a:cubicBezTo>
                    <a:pt x="723" y="473"/>
                    <a:pt x="772" y="394"/>
                    <a:pt x="772" y="306"/>
                  </a:cubicBezTo>
                  <a:close/>
                </a:path>
              </a:pathLst>
            </a:custGeom>
            <a:solidFill>
              <a:srgbClr val="69B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52"/>
            <p:cNvSpPr/>
            <p:nvPr/>
          </p:nvSpPr>
          <p:spPr bwMode="auto">
            <a:xfrm>
              <a:off x="6586758" y="574374"/>
              <a:ext cx="557213" cy="47625"/>
            </a:xfrm>
            <a:custGeom>
              <a:avLst/>
              <a:gdLst>
                <a:gd name="T0" fmla="*/ 0 w 360"/>
                <a:gd name="T1" fmla="*/ 16 h 31"/>
                <a:gd name="T2" fmla="*/ 6 w 360"/>
                <a:gd name="T3" fmla="*/ 31 h 31"/>
                <a:gd name="T4" fmla="*/ 353 w 360"/>
                <a:gd name="T5" fmla="*/ 31 h 31"/>
                <a:gd name="T6" fmla="*/ 360 w 360"/>
                <a:gd name="T7" fmla="*/ 16 h 31"/>
                <a:gd name="T8" fmla="*/ 360 w 360"/>
                <a:gd name="T9" fmla="*/ 16 h 31"/>
                <a:gd name="T10" fmla="*/ 353 w 360"/>
                <a:gd name="T11" fmla="*/ 0 h 31"/>
                <a:gd name="T12" fmla="*/ 6 w 360"/>
                <a:gd name="T13" fmla="*/ 0 h 31"/>
                <a:gd name="T14" fmla="*/ 0 w 36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1">
                  <a:moveTo>
                    <a:pt x="0" y="16"/>
                  </a:moveTo>
                  <a:cubicBezTo>
                    <a:pt x="0" y="24"/>
                    <a:pt x="3" y="31"/>
                    <a:pt x="6" y="31"/>
                  </a:cubicBezTo>
                  <a:cubicBezTo>
                    <a:pt x="353" y="31"/>
                    <a:pt x="353" y="31"/>
                    <a:pt x="353" y="31"/>
                  </a:cubicBezTo>
                  <a:cubicBezTo>
                    <a:pt x="357" y="31"/>
                    <a:pt x="360" y="24"/>
                    <a:pt x="360" y="16"/>
                  </a:cubicBezTo>
                  <a:cubicBezTo>
                    <a:pt x="360" y="16"/>
                    <a:pt x="360" y="16"/>
                    <a:pt x="360" y="16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53"/>
            <p:cNvSpPr/>
            <p:nvPr/>
          </p:nvSpPr>
          <p:spPr bwMode="auto">
            <a:xfrm>
              <a:off x="6586758" y="663274"/>
              <a:ext cx="557213" cy="47625"/>
            </a:xfrm>
            <a:custGeom>
              <a:avLst/>
              <a:gdLst>
                <a:gd name="T0" fmla="*/ 0 w 360"/>
                <a:gd name="T1" fmla="*/ 16 h 31"/>
                <a:gd name="T2" fmla="*/ 6 w 360"/>
                <a:gd name="T3" fmla="*/ 31 h 31"/>
                <a:gd name="T4" fmla="*/ 353 w 360"/>
                <a:gd name="T5" fmla="*/ 31 h 31"/>
                <a:gd name="T6" fmla="*/ 360 w 360"/>
                <a:gd name="T7" fmla="*/ 16 h 31"/>
                <a:gd name="T8" fmla="*/ 360 w 360"/>
                <a:gd name="T9" fmla="*/ 16 h 31"/>
                <a:gd name="T10" fmla="*/ 353 w 360"/>
                <a:gd name="T11" fmla="*/ 0 h 31"/>
                <a:gd name="T12" fmla="*/ 6 w 360"/>
                <a:gd name="T13" fmla="*/ 0 h 31"/>
                <a:gd name="T14" fmla="*/ 0 w 36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1">
                  <a:moveTo>
                    <a:pt x="0" y="16"/>
                  </a:moveTo>
                  <a:cubicBezTo>
                    <a:pt x="0" y="24"/>
                    <a:pt x="3" y="31"/>
                    <a:pt x="6" y="31"/>
                  </a:cubicBezTo>
                  <a:cubicBezTo>
                    <a:pt x="353" y="31"/>
                    <a:pt x="353" y="31"/>
                    <a:pt x="353" y="31"/>
                  </a:cubicBezTo>
                  <a:cubicBezTo>
                    <a:pt x="357" y="31"/>
                    <a:pt x="360" y="24"/>
                    <a:pt x="360" y="16"/>
                  </a:cubicBezTo>
                  <a:cubicBezTo>
                    <a:pt x="360" y="16"/>
                    <a:pt x="360" y="16"/>
                    <a:pt x="360" y="16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54"/>
            <p:cNvSpPr/>
            <p:nvPr/>
          </p:nvSpPr>
          <p:spPr bwMode="auto">
            <a:xfrm>
              <a:off x="6586758" y="755349"/>
              <a:ext cx="557213" cy="47625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6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55"/>
            <p:cNvSpPr/>
            <p:nvPr/>
          </p:nvSpPr>
          <p:spPr bwMode="auto">
            <a:xfrm>
              <a:off x="6586758" y="853774"/>
              <a:ext cx="557213" cy="46037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56"/>
            <p:cNvSpPr/>
            <p:nvPr/>
          </p:nvSpPr>
          <p:spPr bwMode="auto">
            <a:xfrm>
              <a:off x="6586758" y="942674"/>
              <a:ext cx="557213" cy="46037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57"/>
            <p:cNvSpPr/>
            <p:nvPr/>
          </p:nvSpPr>
          <p:spPr bwMode="auto">
            <a:xfrm>
              <a:off x="6586758" y="1033162"/>
              <a:ext cx="557213" cy="47625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4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4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5031552" y="1175545"/>
            <a:ext cx="965200" cy="822325"/>
            <a:chOff x="5305646" y="1307799"/>
            <a:chExt cx="723900" cy="822325"/>
          </a:xfrm>
        </p:grpSpPr>
        <p:sp>
          <p:nvSpPr>
            <p:cNvPr id="176" name="Rectangle 58"/>
            <p:cNvSpPr>
              <a:spLocks noChangeArrowheads="1"/>
            </p:cNvSpPr>
            <p:nvPr/>
          </p:nvSpPr>
          <p:spPr bwMode="auto">
            <a:xfrm>
              <a:off x="5305646" y="1307799"/>
              <a:ext cx="723900" cy="82232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Rectangle 59"/>
            <p:cNvSpPr>
              <a:spLocks noChangeArrowheads="1"/>
            </p:cNvSpPr>
            <p:nvPr/>
          </p:nvSpPr>
          <p:spPr bwMode="auto">
            <a:xfrm>
              <a:off x="5348508" y="1355424"/>
              <a:ext cx="644525" cy="681037"/>
            </a:xfrm>
            <a:prstGeom prst="rect">
              <a:avLst/>
            </a:prstGeom>
            <a:solidFill>
              <a:srgbClr val="BECE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Rectangle 60"/>
            <p:cNvSpPr>
              <a:spLocks noChangeArrowheads="1"/>
            </p:cNvSpPr>
            <p:nvPr/>
          </p:nvSpPr>
          <p:spPr bwMode="auto">
            <a:xfrm>
              <a:off x="5361208" y="1369712"/>
              <a:ext cx="631825" cy="666750"/>
            </a:xfrm>
            <a:prstGeom prst="rect">
              <a:avLst/>
            </a:prstGeom>
            <a:solidFill>
              <a:srgbClr val="CFE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Rectangle 61"/>
            <p:cNvSpPr>
              <a:spLocks noChangeArrowheads="1"/>
            </p:cNvSpPr>
            <p:nvPr/>
          </p:nvSpPr>
          <p:spPr bwMode="auto">
            <a:xfrm>
              <a:off x="5361208" y="1890412"/>
              <a:ext cx="211138" cy="14605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62"/>
            <p:cNvSpPr>
              <a:spLocks noChangeArrowheads="1"/>
            </p:cNvSpPr>
            <p:nvPr/>
          </p:nvSpPr>
          <p:spPr bwMode="auto">
            <a:xfrm>
              <a:off x="5573933" y="1890412"/>
              <a:ext cx="209550" cy="14605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Rectangle 63"/>
            <p:cNvSpPr>
              <a:spLocks noChangeArrowheads="1"/>
            </p:cNvSpPr>
            <p:nvPr/>
          </p:nvSpPr>
          <p:spPr bwMode="auto">
            <a:xfrm>
              <a:off x="5783483" y="1890412"/>
              <a:ext cx="209550" cy="1460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64"/>
            <p:cNvSpPr/>
            <p:nvPr/>
          </p:nvSpPr>
          <p:spPr bwMode="auto">
            <a:xfrm>
              <a:off x="5696171" y="1406224"/>
              <a:ext cx="258763" cy="20637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65"/>
            <p:cNvSpPr/>
            <p:nvPr/>
          </p:nvSpPr>
          <p:spPr bwMode="auto">
            <a:xfrm>
              <a:off x="5696171" y="1445912"/>
              <a:ext cx="258763" cy="23812"/>
            </a:xfrm>
            <a:custGeom>
              <a:avLst/>
              <a:gdLst>
                <a:gd name="T0" fmla="*/ 167 w 167"/>
                <a:gd name="T1" fmla="*/ 8 h 15"/>
                <a:gd name="T2" fmla="*/ 164 w 167"/>
                <a:gd name="T3" fmla="*/ 15 h 15"/>
                <a:gd name="T4" fmla="*/ 3 w 167"/>
                <a:gd name="T5" fmla="*/ 15 h 15"/>
                <a:gd name="T6" fmla="*/ 0 w 167"/>
                <a:gd name="T7" fmla="*/ 8 h 15"/>
                <a:gd name="T8" fmla="*/ 0 w 167"/>
                <a:gd name="T9" fmla="*/ 8 h 15"/>
                <a:gd name="T10" fmla="*/ 3 w 167"/>
                <a:gd name="T11" fmla="*/ 0 h 15"/>
                <a:gd name="T12" fmla="*/ 164 w 167"/>
                <a:gd name="T13" fmla="*/ 0 h 15"/>
                <a:gd name="T14" fmla="*/ 167 w 167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5">
                  <a:moveTo>
                    <a:pt x="167" y="8"/>
                  </a:moveTo>
                  <a:cubicBezTo>
                    <a:pt x="167" y="11"/>
                    <a:pt x="166" y="15"/>
                    <a:pt x="16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4"/>
                    <a:pt x="167" y="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66"/>
            <p:cNvSpPr/>
            <p:nvPr/>
          </p:nvSpPr>
          <p:spPr bwMode="auto">
            <a:xfrm>
              <a:off x="5696171" y="1488774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67"/>
            <p:cNvSpPr/>
            <p:nvPr/>
          </p:nvSpPr>
          <p:spPr bwMode="auto">
            <a:xfrm>
              <a:off x="5696171" y="1534812"/>
              <a:ext cx="258763" cy="20637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68"/>
            <p:cNvSpPr/>
            <p:nvPr/>
          </p:nvSpPr>
          <p:spPr bwMode="auto">
            <a:xfrm>
              <a:off x="5696171" y="1576087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69"/>
            <p:cNvSpPr/>
            <p:nvPr/>
          </p:nvSpPr>
          <p:spPr bwMode="auto">
            <a:xfrm>
              <a:off x="5696171" y="1617362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70"/>
            <p:cNvSpPr/>
            <p:nvPr/>
          </p:nvSpPr>
          <p:spPr bwMode="auto">
            <a:xfrm>
              <a:off x="5392958" y="1393524"/>
              <a:ext cx="284163" cy="333375"/>
            </a:xfrm>
            <a:custGeom>
              <a:avLst/>
              <a:gdLst>
                <a:gd name="T0" fmla="*/ 184 w 184"/>
                <a:gd name="T1" fmla="*/ 198 h 215"/>
                <a:gd name="T2" fmla="*/ 167 w 184"/>
                <a:gd name="T3" fmla="*/ 215 h 215"/>
                <a:gd name="T4" fmla="*/ 17 w 184"/>
                <a:gd name="T5" fmla="*/ 215 h 215"/>
                <a:gd name="T6" fmla="*/ 0 w 184"/>
                <a:gd name="T7" fmla="*/ 198 h 215"/>
                <a:gd name="T8" fmla="*/ 0 w 184"/>
                <a:gd name="T9" fmla="*/ 17 h 215"/>
                <a:gd name="T10" fmla="*/ 17 w 184"/>
                <a:gd name="T11" fmla="*/ 0 h 215"/>
                <a:gd name="T12" fmla="*/ 167 w 184"/>
                <a:gd name="T13" fmla="*/ 0 h 215"/>
                <a:gd name="T14" fmla="*/ 184 w 184"/>
                <a:gd name="T15" fmla="*/ 17 h 215"/>
                <a:gd name="T16" fmla="*/ 184 w 184"/>
                <a:gd name="T17" fmla="*/ 19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5">
                  <a:moveTo>
                    <a:pt x="184" y="198"/>
                  </a:moveTo>
                  <a:cubicBezTo>
                    <a:pt x="184" y="207"/>
                    <a:pt x="177" y="215"/>
                    <a:pt x="16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7" y="215"/>
                    <a:pt x="0" y="207"/>
                    <a:pt x="0" y="19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7" y="0"/>
                    <a:pt x="184" y="7"/>
                    <a:pt x="184" y="17"/>
                  </a:cubicBezTo>
                  <a:lnTo>
                    <a:pt x="184" y="198"/>
                  </a:lnTo>
                  <a:close/>
                </a:path>
              </a:pathLst>
            </a:custGeom>
            <a:solidFill>
              <a:srgbClr val="E1F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Oval 71"/>
            <p:cNvSpPr>
              <a:spLocks noChangeArrowheads="1"/>
            </p:cNvSpPr>
            <p:nvPr/>
          </p:nvSpPr>
          <p:spPr bwMode="auto">
            <a:xfrm>
              <a:off x="5492971" y="1468137"/>
              <a:ext cx="84138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72"/>
            <p:cNvSpPr/>
            <p:nvPr/>
          </p:nvSpPr>
          <p:spPr bwMode="auto">
            <a:xfrm>
              <a:off x="5477096" y="1550687"/>
              <a:ext cx="117475" cy="93662"/>
            </a:xfrm>
            <a:custGeom>
              <a:avLst/>
              <a:gdLst>
                <a:gd name="T0" fmla="*/ 76 w 76"/>
                <a:gd name="T1" fmla="*/ 60 h 60"/>
                <a:gd name="T2" fmla="*/ 38 w 76"/>
                <a:gd name="T3" fmla="*/ 0 h 60"/>
                <a:gd name="T4" fmla="*/ 0 w 76"/>
                <a:gd name="T5" fmla="*/ 60 h 60"/>
                <a:gd name="T6" fmla="*/ 76 w 76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0">
                  <a:moveTo>
                    <a:pt x="76" y="60"/>
                  </a:moveTo>
                  <a:cubicBezTo>
                    <a:pt x="74" y="26"/>
                    <a:pt x="58" y="0"/>
                    <a:pt x="38" y="0"/>
                  </a:cubicBezTo>
                  <a:cubicBezTo>
                    <a:pt x="19" y="0"/>
                    <a:pt x="2" y="26"/>
                    <a:pt x="0" y="60"/>
                  </a:cubicBezTo>
                  <a:lnTo>
                    <a:pt x="76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Oval 73"/>
            <p:cNvSpPr>
              <a:spLocks noChangeArrowheads="1"/>
            </p:cNvSpPr>
            <p:nvPr/>
          </p:nvSpPr>
          <p:spPr bwMode="auto">
            <a:xfrm>
              <a:off x="5654896" y="2061862"/>
              <a:ext cx="46038" cy="460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2" name="Freeform 96"/>
          <p:cNvSpPr/>
          <p:nvPr/>
        </p:nvSpPr>
        <p:spPr bwMode="auto">
          <a:xfrm>
            <a:off x="6362672" y="1350193"/>
            <a:ext cx="405193" cy="212202"/>
          </a:xfrm>
          <a:custGeom>
            <a:avLst/>
            <a:gdLst>
              <a:gd name="T0" fmla="*/ 0 w 232"/>
              <a:gd name="T1" fmla="*/ 29 h 162"/>
              <a:gd name="T2" fmla="*/ 232 w 232"/>
              <a:gd name="T3" fmla="*/ 0 h 162"/>
              <a:gd name="T4" fmla="*/ 66 w 232"/>
              <a:gd name="T5" fmla="*/ 162 h 162"/>
              <a:gd name="T6" fmla="*/ 0 w 232"/>
              <a:gd name="T7" fmla="*/ 2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2" h="162">
                <a:moveTo>
                  <a:pt x="0" y="29"/>
                </a:moveTo>
                <a:lnTo>
                  <a:pt x="232" y="0"/>
                </a:lnTo>
                <a:lnTo>
                  <a:pt x="66" y="162"/>
                </a:lnTo>
                <a:lnTo>
                  <a:pt x="0" y="29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3" name="Freeform 95"/>
          <p:cNvSpPr/>
          <p:nvPr/>
        </p:nvSpPr>
        <p:spPr bwMode="auto">
          <a:xfrm>
            <a:off x="2345673" y="1465463"/>
            <a:ext cx="4081620" cy="1232608"/>
          </a:xfrm>
          <a:custGeom>
            <a:avLst/>
            <a:gdLst>
              <a:gd name="T0" fmla="*/ 2387 w 2395"/>
              <a:gd name="T1" fmla="*/ 0 h 964"/>
              <a:gd name="T2" fmla="*/ 1004 w 2395"/>
              <a:gd name="T3" fmla="*/ 678 h 964"/>
              <a:gd name="T4" fmla="*/ 729 w 2395"/>
              <a:gd name="T5" fmla="*/ 479 h 964"/>
              <a:gd name="T6" fmla="*/ 224 w 2395"/>
              <a:gd name="T7" fmla="*/ 935 h 964"/>
              <a:gd name="T8" fmla="*/ 16 w 2395"/>
              <a:gd name="T9" fmla="*/ 563 h 964"/>
              <a:gd name="T10" fmla="*/ 0 w 2395"/>
              <a:gd name="T11" fmla="*/ 572 h 964"/>
              <a:gd name="T12" fmla="*/ 3 w 2395"/>
              <a:gd name="T13" fmla="*/ 592 h 964"/>
              <a:gd name="T14" fmla="*/ 9 w 2395"/>
              <a:gd name="T15" fmla="*/ 588 h 964"/>
              <a:gd name="T16" fmla="*/ 219 w 2395"/>
              <a:gd name="T17" fmla="*/ 964 h 964"/>
              <a:gd name="T18" fmla="*/ 730 w 2395"/>
              <a:gd name="T19" fmla="*/ 503 h 964"/>
              <a:gd name="T20" fmla="*/ 1002 w 2395"/>
              <a:gd name="T21" fmla="*/ 700 h 964"/>
              <a:gd name="T22" fmla="*/ 2395 w 2395"/>
              <a:gd name="T23" fmla="*/ 17 h 964"/>
              <a:gd name="T24" fmla="*/ 2387 w 2395"/>
              <a:gd name="T25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95" h="964">
                <a:moveTo>
                  <a:pt x="2387" y="0"/>
                </a:moveTo>
                <a:cubicBezTo>
                  <a:pt x="1004" y="678"/>
                  <a:pt x="1004" y="678"/>
                  <a:pt x="1004" y="678"/>
                </a:cubicBezTo>
                <a:cubicBezTo>
                  <a:pt x="729" y="479"/>
                  <a:pt x="729" y="479"/>
                  <a:pt x="729" y="479"/>
                </a:cubicBezTo>
                <a:cubicBezTo>
                  <a:pt x="224" y="935"/>
                  <a:pt x="224" y="935"/>
                  <a:pt x="224" y="935"/>
                </a:cubicBezTo>
                <a:cubicBezTo>
                  <a:pt x="16" y="563"/>
                  <a:pt x="16" y="563"/>
                  <a:pt x="16" y="563"/>
                </a:cubicBezTo>
                <a:cubicBezTo>
                  <a:pt x="0" y="572"/>
                  <a:pt x="0" y="572"/>
                  <a:pt x="0" y="572"/>
                </a:cubicBezTo>
                <a:cubicBezTo>
                  <a:pt x="1" y="579"/>
                  <a:pt x="2" y="585"/>
                  <a:pt x="3" y="592"/>
                </a:cubicBezTo>
                <a:cubicBezTo>
                  <a:pt x="9" y="588"/>
                  <a:pt x="9" y="588"/>
                  <a:pt x="9" y="588"/>
                </a:cubicBezTo>
                <a:cubicBezTo>
                  <a:pt x="219" y="964"/>
                  <a:pt x="219" y="964"/>
                  <a:pt x="219" y="964"/>
                </a:cubicBezTo>
                <a:cubicBezTo>
                  <a:pt x="730" y="503"/>
                  <a:pt x="730" y="503"/>
                  <a:pt x="730" y="503"/>
                </a:cubicBezTo>
                <a:cubicBezTo>
                  <a:pt x="1002" y="700"/>
                  <a:pt x="1002" y="700"/>
                  <a:pt x="1002" y="700"/>
                </a:cubicBezTo>
                <a:cubicBezTo>
                  <a:pt x="2395" y="17"/>
                  <a:pt x="2395" y="17"/>
                  <a:pt x="2395" y="17"/>
                </a:cubicBezTo>
                <a:lnTo>
                  <a:pt x="238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4" name="Freeform 97"/>
          <p:cNvSpPr/>
          <p:nvPr/>
        </p:nvSpPr>
        <p:spPr bwMode="auto">
          <a:xfrm>
            <a:off x="6446505" y="1398659"/>
            <a:ext cx="183385" cy="96932"/>
          </a:xfrm>
          <a:custGeom>
            <a:avLst/>
            <a:gdLst>
              <a:gd name="T0" fmla="*/ 0 w 105"/>
              <a:gd name="T1" fmla="*/ 12 h 74"/>
              <a:gd name="T2" fmla="*/ 105 w 105"/>
              <a:gd name="T3" fmla="*/ 0 h 74"/>
              <a:gd name="T4" fmla="*/ 30 w 105"/>
              <a:gd name="T5" fmla="*/ 74 h 74"/>
              <a:gd name="T6" fmla="*/ 0 w 105"/>
              <a:gd name="T7" fmla="*/ 1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" h="74">
                <a:moveTo>
                  <a:pt x="0" y="12"/>
                </a:moveTo>
                <a:lnTo>
                  <a:pt x="105" y="0"/>
                </a:lnTo>
                <a:lnTo>
                  <a:pt x="30" y="74"/>
                </a:lnTo>
                <a:lnTo>
                  <a:pt x="0" y="12"/>
                </a:ln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5" name="Freeform 98"/>
          <p:cNvSpPr/>
          <p:nvPr/>
        </p:nvSpPr>
        <p:spPr bwMode="auto">
          <a:xfrm>
            <a:off x="2226911" y="2096831"/>
            <a:ext cx="281191" cy="210892"/>
          </a:xfrm>
          <a:custGeom>
            <a:avLst/>
            <a:gdLst>
              <a:gd name="T0" fmla="*/ 20 w 165"/>
              <a:gd name="T1" fmla="*/ 119 h 165"/>
              <a:gd name="T2" fmla="*/ 119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9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1" y="0"/>
                  <a:pt x="46" y="20"/>
                </a:cubicBezTo>
                <a:cubicBezTo>
                  <a:pt x="12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6" name="Freeform 99"/>
          <p:cNvSpPr/>
          <p:nvPr/>
        </p:nvSpPr>
        <p:spPr bwMode="auto">
          <a:xfrm>
            <a:off x="2307251" y="2155777"/>
            <a:ext cx="120511" cy="91692"/>
          </a:xfrm>
          <a:custGeom>
            <a:avLst/>
            <a:gdLst>
              <a:gd name="T0" fmla="*/ 2 w 71"/>
              <a:gd name="T1" fmla="*/ 40 h 71"/>
              <a:gd name="T2" fmla="*/ 40 w 71"/>
              <a:gd name="T3" fmla="*/ 69 h 71"/>
              <a:gd name="T4" fmla="*/ 69 w 71"/>
              <a:gd name="T5" fmla="*/ 32 h 71"/>
              <a:gd name="T6" fmla="*/ 32 w 71"/>
              <a:gd name="T7" fmla="*/ 2 h 71"/>
              <a:gd name="T8" fmla="*/ 2 w 71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40"/>
                </a:moveTo>
                <a:cubicBezTo>
                  <a:pt x="4" y="58"/>
                  <a:pt x="21" y="71"/>
                  <a:pt x="40" y="69"/>
                </a:cubicBezTo>
                <a:cubicBezTo>
                  <a:pt x="58" y="67"/>
                  <a:pt x="71" y="50"/>
                  <a:pt x="69" y="32"/>
                </a:cubicBezTo>
                <a:cubicBezTo>
                  <a:pt x="67" y="13"/>
                  <a:pt x="50" y="0"/>
                  <a:pt x="32" y="2"/>
                </a:cubicBezTo>
                <a:cubicBezTo>
                  <a:pt x="13" y="4"/>
                  <a:pt x="0" y="21"/>
                  <a:pt x="2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7" name="Freeform 100"/>
          <p:cNvSpPr/>
          <p:nvPr/>
        </p:nvSpPr>
        <p:spPr bwMode="auto">
          <a:xfrm>
            <a:off x="2583201" y="2574942"/>
            <a:ext cx="281191" cy="210892"/>
          </a:xfrm>
          <a:custGeom>
            <a:avLst/>
            <a:gdLst>
              <a:gd name="T0" fmla="*/ 20 w 165"/>
              <a:gd name="T1" fmla="*/ 119 h 165"/>
              <a:gd name="T2" fmla="*/ 119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9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1" y="0"/>
                  <a:pt x="46" y="20"/>
                </a:cubicBezTo>
                <a:cubicBezTo>
                  <a:pt x="12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8" name="Freeform 101"/>
          <p:cNvSpPr/>
          <p:nvPr/>
        </p:nvSpPr>
        <p:spPr bwMode="auto">
          <a:xfrm>
            <a:off x="2663541" y="2635197"/>
            <a:ext cx="120511" cy="90382"/>
          </a:xfrm>
          <a:custGeom>
            <a:avLst/>
            <a:gdLst>
              <a:gd name="T0" fmla="*/ 2 w 71"/>
              <a:gd name="T1" fmla="*/ 40 h 71"/>
              <a:gd name="T2" fmla="*/ 40 w 71"/>
              <a:gd name="T3" fmla="*/ 69 h 71"/>
              <a:gd name="T4" fmla="*/ 69 w 71"/>
              <a:gd name="T5" fmla="*/ 32 h 71"/>
              <a:gd name="T6" fmla="*/ 32 w 71"/>
              <a:gd name="T7" fmla="*/ 2 h 71"/>
              <a:gd name="T8" fmla="*/ 2 w 71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40"/>
                </a:moveTo>
                <a:cubicBezTo>
                  <a:pt x="5" y="58"/>
                  <a:pt x="21" y="71"/>
                  <a:pt x="40" y="69"/>
                </a:cubicBezTo>
                <a:cubicBezTo>
                  <a:pt x="58" y="67"/>
                  <a:pt x="71" y="50"/>
                  <a:pt x="69" y="32"/>
                </a:cubicBezTo>
                <a:cubicBezTo>
                  <a:pt x="67" y="13"/>
                  <a:pt x="50" y="0"/>
                  <a:pt x="32" y="2"/>
                </a:cubicBezTo>
                <a:cubicBezTo>
                  <a:pt x="13" y="5"/>
                  <a:pt x="0" y="21"/>
                  <a:pt x="2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9" name="Freeform 102"/>
          <p:cNvSpPr/>
          <p:nvPr/>
        </p:nvSpPr>
        <p:spPr bwMode="auto">
          <a:xfrm>
            <a:off x="3449476" y="1989420"/>
            <a:ext cx="281191" cy="210892"/>
          </a:xfrm>
          <a:custGeom>
            <a:avLst/>
            <a:gdLst>
              <a:gd name="T0" fmla="*/ 20 w 165"/>
              <a:gd name="T1" fmla="*/ 119 h 165"/>
              <a:gd name="T2" fmla="*/ 118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8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0" y="0"/>
                  <a:pt x="46" y="20"/>
                </a:cubicBezTo>
                <a:cubicBezTo>
                  <a:pt x="11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0" name="Freeform 103"/>
          <p:cNvSpPr/>
          <p:nvPr/>
        </p:nvSpPr>
        <p:spPr bwMode="auto">
          <a:xfrm>
            <a:off x="3529816" y="2048366"/>
            <a:ext cx="120511" cy="91692"/>
          </a:xfrm>
          <a:custGeom>
            <a:avLst/>
            <a:gdLst>
              <a:gd name="T0" fmla="*/ 2 w 71"/>
              <a:gd name="T1" fmla="*/ 39 h 71"/>
              <a:gd name="T2" fmla="*/ 39 w 71"/>
              <a:gd name="T3" fmla="*/ 69 h 71"/>
              <a:gd name="T4" fmla="*/ 69 w 71"/>
              <a:gd name="T5" fmla="*/ 31 h 71"/>
              <a:gd name="T6" fmla="*/ 31 w 71"/>
              <a:gd name="T7" fmla="*/ 2 h 71"/>
              <a:gd name="T8" fmla="*/ 2 w 71"/>
              <a:gd name="T9" fmla="*/ 3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39"/>
                </a:moveTo>
                <a:cubicBezTo>
                  <a:pt x="4" y="58"/>
                  <a:pt x="21" y="71"/>
                  <a:pt x="39" y="69"/>
                </a:cubicBezTo>
                <a:cubicBezTo>
                  <a:pt x="58" y="66"/>
                  <a:pt x="71" y="50"/>
                  <a:pt x="69" y="31"/>
                </a:cubicBezTo>
                <a:cubicBezTo>
                  <a:pt x="66" y="13"/>
                  <a:pt x="50" y="0"/>
                  <a:pt x="31" y="2"/>
                </a:cubicBezTo>
                <a:cubicBezTo>
                  <a:pt x="13" y="4"/>
                  <a:pt x="0" y="21"/>
                  <a:pt x="2" y="39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1" name="Freeform 104"/>
          <p:cNvSpPr/>
          <p:nvPr/>
        </p:nvSpPr>
        <p:spPr bwMode="auto">
          <a:xfrm>
            <a:off x="3915797" y="2240919"/>
            <a:ext cx="279444" cy="210892"/>
          </a:xfrm>
          <a:custGeom>
            <a:avLst/>
            <a:gdLst>
              <a:gd name="T0" fmla="*/ 20 w 164"/>
              <a:gd name="T1" fmla="*/ 119 h 165"/>
              <a:gd name="T2" fmla="*/ 118 w 164"/>
              <a:gd name="T3" fmla="*/ 145 h 165"/>
              <a:gd name="T4" fmla="*/ 144 w 164"/>
              <a:gd name="T5" fmla="*/ 47 h 165"/>
              <a:gd name="T6" fmla="*/ 46 w 164"/>
              <a:gd name="T7" fmla="*/ 20 h 165"/>
              <a:gd name="T8" fmla="*/ 20 w 164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65">
                <a:moveTo>
                  <a:pt x="20" y="119"/>
                </a:moveTo>
                <a:cubicBezTo>
                  <a:pt x="40" y="154"/>
                  <a:pt x="84" y="165"/>
                  <a:pt x="118" y="145"/>
                </a:cubicBezTo>
                <a:cubicBezTo>
                  <a:pt x="153" y="125"/>
                  <a:pt x="164" y="81"/>
                  <a:pt x="144" y="47"/>
                </a:cubicBezTo>
                <a:cubicBezTo>
                  <a:pt x="124" y="12"/>
                  <a:pt x="80" y="0"/>
                  <a:pt x="46" y="20"/>
                </a:cubicBezTo>
                <a:cubicBezTo>
                  <a:pt x="11" y="40"/>
                  <a:pt x="0" y="85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2" name="Freeform 105"/>
          <p:cNvSpPr/>
          <p:nvPr/>
        </p:nvSpPr>
        <p:spPr bwMode="auto">
          <a:xfrm>
            <a:off x="3994391" y="2301174"/>
            <a:ext cx="122256" cy="90382"/>
          </a:xfrm>
          <a:custGeom>
            <a:avLst/>
            <a:gdLst>
              <a:gd name="T0" fmla="*/ 3 w 72"/>
              <a:gd name="T1" fmla="*/ 40 h 71"/>
              <a:gd name="T2" fmla="*/ 40 w 72"/>
              <a:gd name="T3" fmla="*/ 69 h 71"/>
              <a:gd name="T4" fmla="*/ 69 w 72"/>
              <a:gd name="T5" fmla="*/ 32 h 71"/>
              <a:gd name="T6" fmla="*/ 32 w 72"/>
              <a:gd name="T7" fmla="*/ 3 h 71"/>
              <a:gd name="T8" fmla="*/ 3 w 72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1">
                <a:moveTo>
                  <a:pt x="3" y="40"/>
                </a:moveTo>
                <a:cubicBezTo>
                  <a:pt x="5" y="58"/>
                  <a:pt x="22" y="71"/>
                  <a:pt x="40" y="69"/>
                </a:cubicBezTo>
                <a:cubicBezTo>
                  <a:pt x="58" y="67"/>
                  <a:pt x="72" y="50"/>
                  <a:pt x="69" y="32"/>
                </a:cubicBezTo>
                <a:cubicBezTo>
                  <a:pt x="67" y="13"/>
                  <a:pt x="50" y="0"/>
                  <a:pt x="32" y="3"/>
                </a:cubicBezTo>
                <a:cubicBezTo>
                  <a:pt x="14" y="5"/>
                  <a:pt x="0" y="21"/>
                  <a:pt x="3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3" name="组合 202"/>
          <p:cNvGrpSpPr/>
          <p:nvPr/>
        </p:nvGrpSpPr>
        <p:grpSpPr>
          <a:xfrm>
            <a:off x="1942655" y="1446214"/>
            <a:ext cx="466321" cy="555394"/>
            <a:chOff x="2965176" y="1447125"/>
            <a:chExt cx="349741" cy="555394"/>
          </a:xfrm>
        </p:grpSpPr>
        <p:sp>
          <p:nvSpPr>
            <p:cNvPr id="204" name="Freeform 111"/>
            <p:cNvSpPr/>
            <p:nvPr/>
          </p:nvSpPr>
          <p:spPr bwMode="auto">
            <a:xfrm>
              <a:off x="2965176" y="1447125"/>
              <a:ext cx="184695" cy="461082"/>
            </a:xfrm>
            <a:custGeom>
              <a:avLst/>
              <a:gdLst>
                <a:gd name="T0" fmla="*/ 145 w 145"/>
                <a:gd name="T1" fmla="*/ 360 h 360"/>
                <a:gd name="T2" fmla="*/ 139 w 145"/>
                <a:gd name="T3" fmla="*/ 0 h 360"/>
                <a:gd name="T4" fmla="*/ 138 w 145"/>
                <a:gd name="T5" fmla="*/ 0 h 360"/>
                <a:gd name="T6" fmla="*/ 41 w 145"/>
                <a:gd name="T7" fmla="*/ 40 h 360"/>
                <a:gd name="T8" fmla="*/ 0 w 145"/>
                <a:gd name="T9" fmla="*/ 136 h 360"/>
                <a:gd name="T10" fmla="*/ 59 w 145"/>
                <a:gd name="T11" fmla="*/ 249 h 360"/>
                <a:gd name="T12" fmla="*/ 83 w 145"/>
                <a:gd name="T13" fmla="*/ 327 h 360"/>
                <a:gd name="T14" fmla="*/ 77 w 145"/>
                <a:gd name="T15" fmla="*/ 332 h 360"/>
                <a:gd name="T16" fmla="*/ 74 w 145"/>
                <a:gd name="T17" fmla="*/ 345 h 360"/>
                <a:gd name="T18" fmla="*/ 75 w 145"/>
                <a:gd name="T19" fmla="*/ 352 h 360"/>
                <a:gd name="T20" fmla="*/ 78 w 145"/>
                <a:gd name="T21" fmla="*/ 358 h 360"/>
                <a:gd name="T22" fmla="*/ 77 w 145"/>
                <a:gd name="T23" fmla="*/ 359 h 360"/>
                <a:gd name="T24" fmla="*/ 145 w 145"/>
                <a:gd name="T2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360">
                  <a:moveTo>
                    <a:pt x="145" y="36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01" y="0"/>
                    <a:pt x="67" y="14"/>
                    <a:pt x="41" y="40"/>
                  </a:cubicBezTo>
                  <a:cubicBezTo>
                    <a:pt x="15" y="65"/>
                    <a:pt x="0" y="99"/>
                    <a:pt x="0" y="136"/>
                  </a:cubicBezTo>
                  <a:cubicBezTo>
                    <a:pt x="0" y="181"/>
                    <a:pt x="22" y="223"/>
                    <a:pt x="59" y="249"/>
                  </a:cubicBezTo>
                  <a:cubicBezTo>
                    <a:pt x="78" y="276"/>
                    <a:pt x="94" y="303"/>
                    <a:pt x="83" y="327"/>
                  </a:cubicBezTo>
                  <a:cubicBezTo>
                    <a:pt x="81" y="328"/>
                    <a:pt x="79" y="330"/>
                    <a:pt x="77" y="332"/>
                  </a:cubicBezTo>
                  <a:cubicBezTo>
                    <a:pt x="74" y="336"/>
                    <a:pt x="73" y="341"/>
                    <a:pt x="74" y="345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6" y="354"/>
                    <a:pt x="76" y="356"/>
                    <a:pt x="78" y="358"/>
                  </a:cubicBezTo>
                  <a:cubicBezTo>
                    <a:pt x="77" y="359"/>
                    <a:pt x="77" y="359"/>
                    <a:pt x="77" y="359"/>
                  </a:cubicBezTo>
                  <a:lnTo>
                    <a:pt x="145" y="360"/>
                  </a:lnTo>
                  <a:close/>
                </a:path>
              </a:pathLst>
            </a:custGeom>
            <a:solidFill>
              <a:srgbClr val="FDD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2965176" y="1447125"/>
              <a:ext cx="349741" cy="555394"/>
              <a:chOff x="2965176" y="1447125"/>
              <a:chExt cx="349741" cy="555394"/>
            </a:xfrm>
          </p:grpSpPr>
          <p:sp>
            <p:nvSpPr>
              <p:cNvPr id="206" name="Freeform 106"/>
              <p:cNvSpPr/>
              <p:nvPr/>
            </p:nvSpPr>
            <p:spPr bwMode="auto">
              <a:xfrm>
                <a:off x="3063418" y="1909517"/>
                <a:ext cx="149328" cy="24888"/>
              </a:xfrm>
              <a:custGeom>
                <a:avLst/>
                <a:gdLst>
                  <a:gd name="T0" fmla="*/ 2 w 117"/>
                  <a:gd name="T1" fmla="*/ 11 h 20"/>
                  <a:gd name="T2" fmla="*/ 4 w 117"/>
                  <a:gd name="T3" fmla="*/ 17 h 20"/>
                  <a:gd name="T4" fmla="*/ 3 w 117"/>
                  <a:gd name="T5" fmla="*/ 19 h 20"/>
                  <a:gd name="T6" fmla="*/ 113 w 117"/>
                  <a:gd name="T7" fmla="*/ 20 h 20"/>
                  <a:gd name="T8" fmla="*/ 113 w 117"/>
                  <a:gd name="T9" fmla="*/ 17 h 20"/>
                  <a:gd name="T10" fmla="*/ 115 w 117"/>
                  <a:gd name="T11" fmla="*/ 11 h 20"/>
                  <a:gd name="T12" fmla="*/ 116 w 117"/>
                  <a:gd name="T13" fmla="*/ 4 h 20"/>
                  <a:gd name="T14" fmla="*/ 117 w 117"/>
                  <a:gd name="T15" fmla="*/ 1 h 20"/>
                  <a:gd name="T16" fmla="*/ 0 w 117"/>
                  <a:gd name="T17" fmla="*/ 0 h 20"/>
                  <a:gd name="T18" fmla="*/ 0 w 117"/>
                  <a:gd name="T19" fmla="*/ 4 h 20"/>
                  <a:gd name="T20" fmla="*/ 2 w 117"/>
                  <a:gd name="T21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0">
                    <a:moveTo>
                      <a:pt x="2" y="11"/>
                    </a:moveTo>
                    <a:cubicBezTo>
                      <a:pt x="2" y="13"/>
                      <a:pt x="3" y="15"/>
                      <a:pt x="4" y="17"/>
                    </a:cubicBezTo>
                    <a:cubicBezTo>
                      <a:pt x="4" y="18"/>
                      <a:pt x="3" y="18"/>
                      <a:pt x="3" y="19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3" y="19"/>
                      <a:pt x="113" y="18"/>
                      <a:pt x="113" y="17"/>
                    </a:cubicBezTo>
                    <a:cubicBezTo>
                      <a:pt x="114" y="16"/>
                      <a:pt x="115" y="13"/>
                      <a:pt x="115" y="11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7" y="3"/>
                      <a:pt x="117" y="2"/>
                      <a:pt x="117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lnTo>
                      <a:pt x="2" y="1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07"/>
              <p:cNvSpPr/>
              <p:nvPr/>
            </p:nvSpPr>
            <p:spPr bwMode="auto">
              <a:xfrm>
                <a:off x="3067348" y="1935715"/>
                <a:ext cx="140159" cy="23578"/>
              </a:xfrm>
              <a:custGeom>
                <a:avLst/>
                <a:gdLst>
                  <a:gd name="T0" fmla="*/ 2 w 110"/>
                  <a:gd name="T1" fmla="*/ 9 h 18"/>
                  <a:gd name="T2" fmla="*/ 4 w 110"/>
                  <a:gd name="T3" fmla="*/ 15 h 18"/>
                  <a:gd name="T4" fmla="*/ 4 w 110"/>
                  <a:gd name="T5" fmla="*/ 18 h 18"/>
                  <a:gd name="T6" fmla="*/ 107 w 110"/>
                  <a:gd name="T7" fmla="*/ 18 h 18"/>
                  <a:gd name="T8" fmla="*/ 106 w 110"/>
                  <a:gd name="T9" fmla="*/ 16 h 18"/>
                  <a:gd name="T10" fmla="*/ 109 w 110"/>
                  <a:gd name="T11" fmla="*/ 10 h 18"/>
                  <a:gd name="T12" fmla="*/ 110 w 110"/>
                  <a:gd name="T13" fmla="*/ 3 h 18"/>
                  <a:gd name="T14" fmla="*/ 110 w 110"/>
                  <a:gd name="T15" fmla="*/ 1 h 18"/>
                  <a:gd name="T16" fmla="*/ 0 w 110"/>
                  <a:gd name="T17" fmla="*/ 0 h 18"/>
                  <a:gd name="T18" fmla="*/ 1 w 110"/>
                  <a:gd name="T19" fmla="*/ 2 h 18"/>
                  <a:gd name="T20" fmla="*/ 2 w 110"/>
                  <a:gd name="T2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8">
                    <a:moveTo>
                      <a:pt x="2" y="9"/>
                    </a:moveTo>
                    <a:cubicBezTo>
                      <a:pt x="2" y="11"/>
                      <a:pt x="3" y="13"/>
                      <a:pt x="4" y="15"/>
                    </a:cubicBezTo>
                    <a:cubicBezTo>
                      <a:pt x="4" y="16"/>
                      <a:pt x="4" y="17"/>
                      <a:pt x="4" y="18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7"/>
                      <a:pt x="107" y="17"/>
                      <a:pt x="106" y="16"/>
                    </a:cubicBezTo>
                    <a:cubicBezTo>
                      <a:pt x="108" y="14"/>
                      <a:pt x="108" y="12"/>
                      <a:pt x="109" y="10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2"/>
                      <a:pt x="110" y="1"/>
                      <a:pt x="11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08"/>
              <p:cNvSpPr/>
              <p:nvPr/>
            </p:nvSpPr>
            <p:spPr bwMode="auto">
              <a:xfrm>
                <a:off x="3072588" y="1960602"/>
                <a:ext cx="130989" cy="28818"/>
              </a:xfrm>
              <a:custGeom>
                <a:avLst/>
                <a:gdLst>
                  <a:gd name="T0" fmla="*/ 92 w 103"/>
                  <a:gd name="T1" fmla="*/ 23 h 23"/>
                  <a:gd name="T2" fmla="*/ 101 w 103"/>
                  <a:gd name="T3" fmla="*/ 10 h 23"/>
                  <a:gd name="T4" fmla="*/ 102 w 103"/>
                  <a:gd name="T5" fmla="*/ 3 h 23"/>
                  <a:gd name="T6" fmla="*/ 103 w 103"/>
                  <a:gd name="T7" fmla="*/ 1 h 23"/>
                  <a:gd name="T8" fmla="*/ 0 w 103"/>
                  <a:gd name="T9" fmla="*/ 0 h 23"/>
                  <a:gd name="T10" fmla="*/ 0 w 103"/>
                  <a:gd name="T11" fmla="*/ 2 h 23"/>
                  <a:gd name="T12" fmla="*/ 1 w 103"/>
                  <a:gd name="T13" fmla="*/ 9 h 23"/>
                  <a:gd name="T14" fmla="*/ 10 w 103"/>
                  <a:gd name="T15" fmla="*/ 22 h 23"/>
                  <a:gd name="T16" fmla="*/ 92 w 103"/>
                  <a:gd name="T1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23">
                    <a:moveTo>
                      <a:pt x="92" y="23"/>
                    </a:moveTo>
                    <a:cubicBezTo>
                      <a:pt x="97" y="20"/>
                      <a:pt x="100" y="16"/>
                      <a:pt x="101" y="10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2"/>
                      <a:pt x="10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5"/>
                      <a:pt x="6" y="20"/>
                      <a:pt x="10" y="22"/>
                    </a:cubicBez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09"/>
              <p:cNvSpPr/>
              <p:nvPr/>
            </p:nvSpPr>
            <p:spPr bwMode="auto">
              <a:xfrm>
                <a:off x="3092236" y="1990730"/>
                <a:ext cx="91692" cy="11789"/>
              </a:xfrm>
              <a:custGeom>
                <a:avLst/>
                <a:gdLst>
                  <a:gd name="T0" fmla="*/ 0 w 72"/>
                  <a:gd name="T1" fmla="*/ 0 h 9"/>
                  <a:gd name="T2" fmla="*/ 3 w 72"/>
                  <a:gd name="T3" fmla="*/ 0 h 9"/>
                  <a:gd name="T4" fmla="*/ 3 w 72"/>
                  <a:gd name="T5" fmla="*/ 0 h 9"/>
                  <a:gd name="T6" fmla="*/ 17 w 72"/>
                  <a:gd name="T7" fmla="*/ 9 h 9"/>
                  <a:gd name="T8" fmla="*/ 18 w 72"/>
                  <a:gd name="T9" fmla="*/ 8 h 9"/>
                  <a:gd name="T10" fmla="*/ 36 w 72"/>
                  <a:gd name="T11" fmla="*/ 8 h 9"/>
                  <a:gd name="T12" fmla="*/ 56 w 72"/>
                  <a:gd name="T13" fmla="*/ 9 h 9"/>
                  <a:gd name="T14" fmla="*/ 58 w 72"/>
                  <a:gd name="T15" fmla="*/ 9 h 9"/>
                  <a:gd name="T16" fmla="*/ 72 w 72"/>
                  <a:gd name="T17" fmla="*/ 0 h 9"/>
                  <a:gd name="T18" fmla="*/ 72 w 72"/>
                  <a:gd name="T19" fmla="*/ 0 h 9"/>
                  <a:gd name="T20" fmla="*/ 0 w 72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9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5"/>
                      <a:pt x="11" y="8"/>
                      <a:pt x="17" y="9"/>
                    </a:cubicBezTo>
                    <a:cubicBezTo>
                      <a:pt x="17" y="9"/>
                      <a:pt x="18" y="9"/>
                      <a:pt x="18" y="8"/>
                    </a:cubicBezTo>
                    <a:cubicBezTo>
                      <a:pt x="24" y="8"/>
                      <a:pt x="30" y="8"/>
                      <a:pt x="36" y="8"/>
                    </a:cubicBezTo>
                    <a:cubicBezTo>
                      <a:pt x="43" y="8"/>
                      <a:pt x="49" y="8"/>
                      <a:pt x="56" y="9"/>
                    </a:cubicBezTo>
                    <a:cubicBezTo>
                      <a:pt x="57" y="9"/>
                      <a:pt x="57" y="9"/>
                      <a:pt x="58" y="9"/>
                    </a:cubicBezTo>
                    <a:cubicBezTo>
                      <a:pt x="64" y="9"/>
                      <a:pt x="69" y="6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10"/>
              <p:cNvSpPr>
                <a:spLocks noEditPoints="1"/>
              </p:cNvSpPr>
              <p:nvPr/>
            </p:nvSpPr>
            <p:spPr bwMode="auto">
              <a:xfrm>
                <a:off x="2965176" y="1447125"/>
                <a:ext cx="349741" cy="461082"/>
              </a:xfrm>
              <a:custGeom>
                <a:avLst/>
                <a:gdLst>
                  <a:gd name="T0" fmla="*/ 234 w 274"/>
                  <a:gd name="T1" fmla="*/ 41 h 360"/>
                  <a:gd name="T2" fmla="*/ 138 w 274"/>
                  <a:gd name="T3" fmla="*/ 0 h 360"/>
                  <a:gd name="T4" fmla="*/ 41 w 274"/>
                  <a:gd name="T5" fmla="*/ 40 h 360"/>
                  <a:gd name="T6" fmla="*/ 0 w 274"/>
                  <a:gd name="T7" fmla="*/ 136 h 360"/>
                  <a:gd name="T8" fmla="*/ 59 w 274"/>
                  <a:gd name="T9" fmla="*/ 249 h 360"/>
                  <a:gd name="T10" fmla="*/ 83 w 274"/>
                  <a:gd name="T11" fmla="*/ 327 h 360"/>
                  <a:gd name="T12" fmla="*/ 77 w 274"/>
                  <a:gd name="T13" fmla="*/ 332 h 360"/>
                  <a:gd name="T14" fmla="*/ 74 w 274"/>
                  <a:gd name="T15" fmla="*/ 345 h 360"/>
                  <a:gd name="T16" fmla="*/ 75 w 274"/>
                  <a:gd name="T17" fmla="*/ 352 h 360"/>
                  <a:gd name="T18" fmla="*/ 78 w 274"/>
                  <a:gd name="T19" fmla="*/ 358 h 360"/>
                  <a:gd name="T20" fmla="*/ 77 w 274"/>
                  <a:gd name="T21" fmla="*/ 359 h 360"/>
                  <a:gd name="T22" fmla="*/ 193 w 274"/>
                  <a:gd name="T23" fmla="*/ 360 h 360"/>
                  <a:gd name="T24" fmla="*/ 193 w 274"/>
                  <a:gd name="T25" fmla="*/ 359 h 360"/>
                  <a:gd name="T26" fmla="*/ 196 w 274"/>
                  <a:gd name="T27" fmla="*/ 353 h 360"/>
                  <a:gd name="T28" fmla="*/ 197 w 274"/>
                  <a:gd name="T29" fmla="*/ 346 h 360"/>
                  <a:gd name="T30" fmla="*/ 194 w 274"/>
                  <a:gd name="T31" fmla="*/ 333 h 360"/>
                  <a:gd name="T32" fmla="*/ 185 w 274"/>
                  <a:gd name="T33" fmla="*/ 326 h 360"/>
                  <a:gd name="T34" fmla="*/ 185 w 274"/>
                  <a:gd name="T35" fmla="*/ 325 h 360"/>
                  <a:gd name="T36" fmla="*/ 185 w 274"/>
                  <a:gd name="T37" fmla="*/ 325 h 360"/>
                  <a:gd name="T38" fmla="*/ 185 w 274"/>
                  <a:gd name="T39" fmla="*/ 324 h 360"/>
                  <a:gd name="T40" fmla="*/ 214 w 274"/>
                  <a:gd name="T41" fmla="*/ 250 h 360"/>
                  <a:gd name="T42" fmla="*/ 273 w 274"/>
                  <a:gd name="T43" fmla="*/ 138 h 360"/>
                  <a:gd name="T44" fmla="*/ 234 w 274"/>
                  <a:gd name="T45" fmla="*/ 41 h 360"/>
                  <a:gd name="T46" fmla="*/ 259 w 274"/>
                  <a:gd name="T47" fmla="*/ 158 h 360"/>
                  <a:gd name="T48" fmla="*/ 254 w 274"/>
                  <a:gd name="T49" fmla="*/ 179 h 360"/>
                  <a:gd name="T50" fmla="*/ 259 w 274"/>
                  <a:gd name="T51" fmla="*/ 15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4" h="360">
                    <a:moveTo>
                      <a:pt x="234" y="41"/>
                    </a:moveTo>
                    <a:cubicBezTo>
                      <a:pt x="208" y="15"/>
                      <a:pt x="174" y="0"/>
                      <a:pt x="138" y="0"/>
                    </a:cubicBezTo>
                    <a:cubicBezTo>
                      <a:pt x="101" y="0"/>
                      <a:pt x="67" y="14"/>
                      <a:pt x="41" y="40"/>
                    </a:cubicBezTo>
                    <a:cubicBezTo>
                      <a:pt x="15" y="65"/>
                      <a:pt x="0" y="99"/>
                      <a:pt x="0" y="136"/>
                    </a:cubicBezTo>
                    <a:cubicBezTo>
                      <a:pt x="0" y="181"/>
                      <a:pt x="22" y="223"/>
                      <a:pt x="59" y="249"/>
                    </a:cubicBezTo>
                    <a:cubicBezTo>
                      <a:pt x="78" y="276"/>
                      <a:pt x="94" y="303"/>
                      <a:pt x="83" y="327"/>
                    </a:cubicBezTo>
                    <a:cubicBezTo>
                      <a:pt x="81" y="328"/>
                      <a:pt x="79" y="330"/>
                      <a:pt x="77" y="332"/>
                    </a:cubicBezTo>
                    <a:cubicBezTo>
                      <a:pt x="74" y="336"/>
                      <a:pt x="73" y="341"/>
                      <a:pt x="74" y="345"/>
                    </a:cubicBezTo>
                    <a:cubicBezTo>
                      <a:pt x="75" y="352"/>
                      <a:pt x="75" y="352"/>
                      <a:pt x="75" y="352"/>
                    </a:cubicBezTo>
                    <a:cubicBezTo>
                      <a:pt x="76" y="354"/>
                      <a:pt x="76" y="356"/>
                      <a:pt x="78" y="358"/>
                    </a:cubicBezTo>
                    <a:cubicBezTo>
                      <a:pt x="77" y="359"/>
                      <a:pt x="77" y="359"/>
                      <a:pt x="77" y="359"/>
                    </a:cubicBezTo>
                    <a:cubicBezTo>
                      <a:pt x="193" y="360"/>
                      <a:pt x="193" y="360"/>
                      <a:pt x="193" y="360"/>
                    </a:cubicBezTo>
                    <a:cubicBezTo>
                      <a:pt x="193" y="360"/>
                      <a:pt x="193" y="359"/>
                      <a:pt x="193" y="359"/>
                    </a:cubicBezTo>
                    <a:cubicBezTo>
                      <a:pt x="194" y="357"/>
                      <a:pt x="195" y="355"/>
                      <a:pt x="196" y="353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8" y="341"/>
                      <a:pt x="197" y="337"/>
                      <a:pt x="194" y="333"/>
                    </a:cubicBezTo>
                    <a:cubicBezTo>
                      <a:pt x="192" y="330"/>
                      <a:pt x="189" y="327"/>
                      <a:pt x="185" y="326"/>
                    </a:cubicBezTo>
                    <a:cubicBezTo>
                      <a:pt x="185" y="326"/>
                      <a:pt x="185" y="326"/>
                      <a:pt x="185" y="325"/>
                    </a:cubicBezTo>
                    <a:cubicBezTo>
                      <a:pt x="185" y="325"/>
                      <a:pt x="185" y="325"/>
                      <a:pt x="185" y="325"/>
                    </a:cubicBezTo>
                    <a:cubicBezTo>
                      <a:pt x="185" y="325"/>
                      <a:pt x="185" y="325"/>
                      <a:pt x="185" y="324"/>
                    </a:cubicBezTo>
                    <a:cubicBezTo>
                      <a:pt x="177" y="301"/>
                      <a:pt x="196" y="274"/>
                      <a:pt x="214" y="250"/>
                    </a:cubicBezTo>
                    <a:cubicBezTo>
                      <a:pt x="251" y="224"/>
                      <a:pt x="273" y="183"/>
                      <a:pt x="273" y="138"/>
                    </a:cubicBezTo>
                    <a:cubicBezTo>
                      <a:pt x="274" y="101"/>
                      <a:pt x="260" y="67"/>
                      <a:pt x="234" y="41"/>
                    </a:cubicBezTo>
                    <a:close/>
                    <a:moveTo>
                      <a:pt x="259" y="158"/>
                    </a:moveTo>
                    <a:cubicBezTo>
                      <a:pt x="258" y="166"/>
                      <a:pt x="256" y="173"/>
                      <a:pt x="254" y="179"/>
                    </a:cubicBezTo>
                    <a:lnTo>
                      <a:pt x="259" y="158"/>
                    </a:ln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12"/>
              <p:cNvSpPr/>
              <p:nvPr/>
            </p:nvSpPr>
            <p:spPr bwMode="auto">
              <a:xfrm>
                <a:off x="3022812" y="1499521"/>
                <a:ext cx="95622" cy="96932"/>
              </a:xfrm>
              <a:custGeom>
                <a:avLst/>
                <a:gdLst>
                  <a:gd name="T0" fmla="*/ 75 w 75"/>
                  <a:gd name="T1" fmla="*/ 37 h 75"/>
                  <a:gd name="T2" fmla="*/ 38 w 75"/>
                  <a:gd name="T3" fmla="*/ 75 h 75"/>
                  <a:gd name="T4" fmla="*/ 0 w 75"/>
                  <a:gd name="T5" fmla="*/ 38 h 75"/>
                  <a:gd name="T6" fmla="*/ 37 w 75"/>
                  <a:gd name="T7" fmla="*/ 0 h 75"/>
                  <a:gd name="T8" fmla="*/ 75 w 75"/>
                  <a:gd name="T9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5">
                    <a:moveTo>
                      <a:pt x="75" y="37"/>
                    </a:moveTo>
                    <a:cubicBezTo>
                      <a:pt x="75" y="58"/>
                      <a:pt x="59" y="75"/>
                      <a:pt x="38" y="75"/>
                    </a:cubicBezTo>
                    <a:cubicBezTo>
                      <a:pt x="18" y="75"/>
                      <a:pt x="1" y="59"/>
                      <a:pt x="0" y="38"/>
                    </a:cubicBezTo>
                    <a:cubicBezTo>
                      <a:pt x="0" y="18"/>
                      <a:pt x="16" y="1"/>
                      <a:pt x="37" y="0"/>
                    </a:cubicBezTo>
                    <a:cubicBezTo>
                      <a:pt x="58" y="0"/>
                      <a:pt x="75" y="16"/>
                      <a:pt x="75" y="37"/>
                    </a:cubicBezTo>
                    <a:close/>
                  </a:path>
                </a:pathLst>
              </a:custGeom>
              <a:solidFill>
                <a:srgbClr val="FEE4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3398131" y="1282607"/>
            <a:ext cx="951855" cy="632677"/>
            <a:chOff x="3979032" y="1309587"/>
            <a:chExt cx="713891" cy="632677"/>
          </a:xfrm>
        </p:grpSpPr>
        <p:sp>
          <p:nvSpPr>
            <p:cNvPr id="213" name="Freeform 82"/>
            <p:cNvSpPr/>
            <p:nvPr/>
          </p:nvSpPr>
          <p:spPr bwMode="auto">
            <a:xfrm>
              <a:off x="3979032" y="1309587"/>
              <a:ext cx="713891" cy="632677"/>
            </a:xfrm>
            <a:custGeom>
              <a:avLst/>
              <a:gdLst>
                <a:gd name="T0" fmla="*/ 1 w 559"/>
                <a:gd name="T1" fmla="*/ 233 h 495"/>
                <a:gd name="T2" fmla="*/ 278 w 559"/>
                <a:gd name="T3" fmla="*/ 1 h 495"/>
                <a:gd name="T4" fmla="*/ 558 w 559"/>
                <a:gd name="T5" fmla="*/ 229 h 495"/>
                <a:gd name="T6" fmla="*/ 281 w 559"/>
                <a:gd name="T7" fmla="*/ 461 h 495"/>
                <a:gd name="T8" fmla="*/ 182 w 559"/>
                <a:gd name="T9" fmla="*/ 447 h 495"/>
                <a:gd name="T10" fmla="*/ 78 w 559"/>
                <a:gd name="T11" fmla="*/ 495 h 495"/>
                <a:gd name="T12" fmla="*/ 93 w 559"/>
                <a:gd name="T13" fmla="*/ 403 h 495"/>
                <a:gd name="T14" fmla="*/ 1 w 559"/>
                <a:gd name="T15" fmla="*/ 233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" h="495">
                  <a:moveTo>
                    <a:pt x="1" y="233"/>
                  </a:moveTo>
                  <a:cubicBezTo>
                    <a:pt x="0" y="106"/>
                    <a:pt x="124" y="3"/>
                    <a:pt x="278" y="1"/>
                  </a:cubicBezTo>
                  <a:cubicBezTo>
                    <a:pt x="432" y="0"/>
                    <a:pt x="557" y="102"/>
                    <a:pt x="558" y="229"/>
                  </a:cubicBezTo>
                  <a:cubicBezTo>
                    <a:pt x="559" y="356"/>
                    <a:pt x="435" y="460"/>
                    <a:pt x="281" y="461"/>
                  </a:cubicBezTo>
                  <a:cubicBezTo>
                    <a:pt x="246" y="462"/>
                    <a:pt x="213" y="456"/>
                    <a:pt x="182" y="447"/>
                  </a:cubicBezTo>
                  <a:cubicBezTo>
                    <a:pt x="78" y="495"/>
                    <a:pt x="78" y="495"/>
                    <a:pt x="78" y="495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36" y="361"/>
                    <a:pt x="1" y="301"/>
                    <a:pt x="1" y="233"/>
                  </a:cubicBezTo>
                  <a:close/>
                </a:path>
              </a:pathLst>
            </a:custGeom>
            <a:solidFill>
              <a:srgbClr val="DAE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Oval 83"/>
            <p:cNvSpPr>
              <a:spLocks noChangeArrowheads="1"/>
            </p:cNvSpPr>
            <p:nvPr/>
          </p:nvSpPr>
          <p:spPr bwMode="auto">
            <a:xfrm>
              <a:off x="4265898" y="1460224"/>
              <a:ext cx="140159" cy="1401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84"/>
            <p:cNvSpPr/>
            <p:nvPr/>
          </p:nvSpPr>
          <p:spPr bwMode="auto">
            <a:xfrm>
              <a:off x="4237081" y="1600383"/>
              <a:ext cx="197794" cy="155877"/>
            </a:xfrm>
            <a:custGeom>
              <a:avLst/>
              <a:gdLst>
                <a:gd name="T0" fmla="*/ 155 w 155"/>
                <a:gd name="T1" fmla="*/ 122 h 122"/>
                <a:gd name="T2" fmla="*/ 77 w 155"/>
                <a:gd name="T3" fmla="*/ 0 h 122"/>
                <a:gd name="T4" fmla="*/ 0 w 155"/>
                <a:gd name="T5" fmla="*/ 122 h 122"/>
                <a:gd name="T6" fmla="*/ 155 w 155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22">
                  <a:moveTo>
                    <a:pt x="155" y="122"/>
                  </a:moveTo>
                  <a:cubicBezTo>
                    <a:pt x="150" y="53"/>
                    <a:pt x="117" y="0"/>
                    <a:pt x="77" y="0"/>
                  </a:cubicBezTo>
                  <a:cubicBezTo>
                    <a:pt x="38" y="0"/>
                    <a:pt x="5" y="53"/>
                    <a:pt x="0" y="122"/>
                  </a:cubicBezTo>
                  <a:lnTo>
                    <a:pt x="155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85"/>
            <p:cNvSpPr/>
            <p:nvPr/>
          </p:nvSpPr>
          <p:spPr bwMode="auto">
            <a:xfrm>
              <a:off x="4259349" y="1492972"/>
              <a:ext cx="68114" cy="43226"/>
            </a:xfrm>
            <a:custGeom>
              <a:avLst/>
              <a:gdLst>
                <a:gd name="T0" fmla="*/ 53 w 53"/>
                <a:gd name="T1" fmla="*/ 28 h 34"/>
                <a:gd name="T2" fmla="*/ 43 w 53"/>
                <a:gd name="T3" fmla="*/ 34 h 34"/>
                <a:gd name="T4" fmla="*/ 10 w 53"/>
                <a:gd name="T5" fmla="*/ 34 h 34"/>
                <a:gd name="T6" fmla="*/ 0 w 53"/>
                <a:gd name="T7" fmla="*/ 28 h 34"/>
                <a:gd name="T8" fmla="*/ 0 w 53"/>
                <a:gd name="T9" fmla="*/ 6 h 34"/>
                <a:gd name="T10" fmla="*/ 10 w 53"/>
                <a:gd name="T11" fmla="*/ 0 h 34"/>
                <a:gd name="T12" fmla="*/ 43 w 53"/>
                <a:gd name="T13" fmla="*/ 0 h 34"/>
                <a:gd name="T14" fmla="*/ 53 w 53"/>
                <a:gd name="T15" fmla="*/ 6 h 34"/>
                <a:gd name="T16" fmla="*/ 53 w 53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4">
                  <a:moveTo>
                    <a:pt x="53" y="28"/>
                  </a:moveTo>
                  <a:cubicBezTo>
                    <a:pt x="53" y="31"/>
                    <a:pt x="49" y="34"/>
                    <a:pt x="4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4"/>
                    <a:pt x="0" y="31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5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3" y="2"/>
                    <a:pt x="53" y="6"/>
                  </a:cubicBezTo>
                  <a:lnTo>
                    <a:pt x="5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86"/>
            <p:cNvSpPr/>
            <p:nvPr/>
          </p:nvSpPr>
          <p:spPr bwMode="auto">
            <a:xfrm>
              <a:off x="4345802" y="1492972"/>
              <a:ext cx="68114" cy="43226"/>
            </a:xfrm>
            <a:custGeom>
              <a:avLst/>
              <a:gdLst>
                <a:gd name="T0" fmla="*/ 53 w 53"/>
                <a:gd name="T1" fmla="*/ 28 h 34"/>
                <a:gd name="T2" fmla="*/ 43 w 53"/>
                <a:gd name="T3" fmla="*/ 34 h 34"/>
                <a:gd name="T4" fmla="*/ 10 w 53"/>
                <a:gd name="T5" fmla="*/ 34 h 34"/>
                <a:gd name="T6" fmla="*/ 0 w 53"/>
                <a:gd name="T7" fmla="*/ 28 h 34"/>
                <a:gd name="T8" fmla="*/ 0 w 53"/>
                <a:gd name="T9" fmla="*/ 6 h 34"/>
                <a:gd name="T10" fmla="*/ 10 w 53"/>
                <a:gd name="T11" fmla="*/ 0 h 34"/>
                <a:gd name="T12" fmla="*/ 43 w 53"/>
                <a:gd name="T13" fmla="*/ 0 h 34"/>
                <a:gd name="T14" fmla="*/ 53 w 53"/>
                <a:gd name="T15" fmla="*/ 6 h 34"/>
                <a:gd name="T16" fmla="*/ 53 w 53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4">
                  <a:moveTo>
                    <a:pt x="53" y="28"/>
                  </a:moveTo>
                  <a:cubicBezTo>
                    <a:pt x="53" y="31"/>
                    <a:pt x="49" y="34"/>
                    <a:pt x="4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4"/>
                    <a:pt x="0" y="31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5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3" y="2"/>
                    <a:pt x="53" y="6"/>
                  </a:cubicBezTo>
                  <a:lnTo>
                    <a:pt x="5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87"/>
            <p:cNvSpPr/>
            <p:nvPr/>
          </p:nvSpPr>
          <p:spPr bwMode="auto">
            <a:xfrm>
              <a:off x="4267209" y="1496901"/>
              <a:ext cx="52396" cy="34057"/>
            </a:xfrm>
            <a:custGeom>
              <a:avLst/>
              <a:gdLst>
                <a:gd name="T0" fmla="*/ 41 w 41"/>
                <a:gd name="T1" fmla="*/ 22 h 27"/>
                <a:gd name="T2" fmla="*/ 34 w 41"/>
                <a:gd name="T3" fmla="*/ 27 h 27"/>
                <a:gd name="T4" fmla="*/ 8 w 41"/>
                <a:gd name="T5" fmla="*/ 27 h 27"/>
                <a:gd name="T6" fmla="*/ 0 w 41"/>
                <a:gd name="T7" fmla="*/ 22 h 27"/>
                <a:gd name="T8" fmla="*/ 0 w 41"/>
                <a:gd name="T9" fmla="*/ 5 h 27"/>
                <a:gd name="T10" fmla="*/ 8 w 41"/>
                <a:gd name="T11" fmla="*/ 0 h 27"/>
                <a:gd name="T12" fmla="*/ 34 w 41"/>
                <a:gd name="T13" fmla="*/ 0 h 27"/>
                <a:gd name="T14" fmla="*/ 41 w 41"/>
                <a:gd name="T15" fmla="*/ 5 h 27"/>
                <a:gd name="T16" fmla="*/ 41 w 41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1" y="22"/>
                  </a:moveTo>
                  <a:cubicBezTo>
                    <a:pt x="41" y="25"/>
                    <a:pt x="38" y="27"/>
                    <a:pt x="34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4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5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88"/>
            <p:cNvSpPr/>
            <p:nvPr/>
          </p:nvSpPr>
          <p:spPr bwMode="auto">
            <a:xfrm>
              <a:off x="4353661" y="1496901"/>
              <a:ext cx="52396" cy="34057"/>
            </a:xfrm>
            <a:custGeom>
              <a:avLst/>
              <a:gdLst>
                <a:gd name="T0" fmla="*/ 41 w 41"/>
                <a:gd name="T1" fmla="*/ 22 h 27"/>
                <a:gd name="T2" fmla="*/ 34 w 41"/>
                <a:gd name="T3" fmla="*/ 27 h 27"/>
                <a:gd name="T4" fmla="*/ 8 w 41"/>
                <a:gd name="T5" fmla="*/ 27 h 27"/>
                <a:gd name="T6" fmla="*/ 0 w 41"/>
                <a:gd name="T7" fmla="*/ 22 h 27"/>
                <a:gd name="T8" fmla="*/ 0 w 41"/>
                <a:gd name="T9" fmla="*/ 5 h 27"/>
                <a:gd name="T10" fmla="*/ 8 w 41"/>
                <a:gd name="T11" fmla="*/ 0 h 27"/>
                <a:gd name="T12" fmla="*/ 34 w 41"/>
                <a:gd name="T13" fmla="*/ 0 h 27"/>
                <a:gd name="T14" fmla="*/ 41 w 41"/>
                <a:gd name="T15" fmla="*/ 5 h 27"/>
                <a:gd name="T16" fmla="*/ 41 w 41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1" y="22"/>
                  </a:moveTo>
                  <a:cubicBezTo>
                    <a:pt x="41" y="25"/>
                    <a:pt x="38" y="27"/>
                    <a:pt x="34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5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89"/>
            <p:cNvSpPr/>
            <p:nvPr/>
          </p:nvSpPr>
          <p:spPr bwMode="auto">
            <a:xfrm>
              <a:off x="4323534" y="1506071"/>
              <a:ext cx="28818" cy="5240"/>
            </a:xfrm>
            <a:custGeom>
              <a:avLst/>
              <a:gdLst>
                <a:gd name="T0" fmla="*/ 22 w 22"/>
                <a:gd name="T1" fmla="*/ 2 h 4"/>
                <a:gd name="T2" fmla="*/ 19 w 22"/>
                <a:gd name="T3" fmla="*/ 4 h 4"/>
                <a:gd name="T4" fmla="*/ 3 w 22"/>
                <a:gd name="T5" fmla="*/ 4 h 4"/>
                <a:gd name="T6" fmla="*/ 0 w 22"/>
                <a:gd name="T7" fmla="*/ 2 h 4"/>
                <a:gd name="T8" fmla="*/ 0 w 22"/>
                <a:gd name="T9" fmla="*/ 2 h 4"/>
                <a:gd name="T10" fmla="*/ 3 w 22"/>
                <a:gd name="T11" fmla="*/ 0 h 4"/>
                <a:gd name="T12" fmla="*/ 19 w 22"/>
                <a:gd name="T13" fmla="*/ 0 h 4"/>
                <a:gd name="T14" fmla="*/ 22 w 22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22" y="3"/>
                    <a:pt x="21" y="4"/>
                    <a:pt x="19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2" y="1"/>
                    <a:pt x="2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9049" y="198597"/>
            <a:ext cx="10344752" cy="77787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171987" y="251944"/>
            <a:ext cx="837063" cy="644719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838200" y="1230313"/>
            <a:ext cx="10515600" cy="4959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-210745" y="0"/>
            <a:ext cx="12402745" cy="6858000"/>
            <a:chOff x="-158059" y="0"/>
            <a:chExt cx="9302059" cy="6858000"/>
          </a:xfrm>
        </p:grpSpPr>
        <p:sp>
          <p:nvSpPr>
            <p:cNvPr id="20" name="直角三角形 19"/>
            <p:cNvSpPr/>
            <p:nvPr/>
          </p:nvSpPr>
          <p:spPr>
            <a:xfrm>
              <a:off x="0" y="0"/>
              <a:ext cx="9144000" cy="6858000"/>
            </a:xfrm>
            <a:prstGeom prst="rtTriangle">
              <a:avLst/>
            </a:prstGeom>
            <a:solidFill>
              <a:srgbClr val="66C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-158059" y="1652954"/>
              <a:ext cx="4587953" cy="5205046"/>
              <a:chOff x="-279269" y="1077584"/>
              <a:chExt cx="5095109" cy="5780416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-279269" y="1077584"/>
                <a:ext cx="5095109" cy="5780416"/>
                <a:chOff x="-279269" y="1077584"/>
                <a:chExt cx="5095109" cy="5780416"/>
              </a:xfrm>
            </p:grpSpPr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>
                <a:blip r:embed="rId2" cstate="screen"/>
                <a:stretch>
                  <a:fillRect/>
                </a:stretch>
              </p:blipFill>
              <p:spPr>
                <a:xfrm>
                  <a:off x="-279269" y="1077584"/>
                  <a:ext cx="5095109" cy="5780416"/>
                </a:xfrm>
                <a:prstGeom prst="rect">
                  <a:avLst/>
                </a:prstGeom>
              </p:spPr>
            </p:pic>
            <p:grpSp>
              <p:nvGrpSpPr>
                <p:cNvPr id="28" name="组合 27"/>
                <p:cNvGrpSpPr/>
                <p:nvPr/>
              </p:nvGrpSpPr>
              <p:grpSpPr>
                <a:xfrm>
                  <a:off x="1925244" y="2134724"/>
                  <a:ext cx="1874596" cy="3290716"/>
                  <a:chOff x="1559484" y="2144884"/>
                  <a:chExt cx="4495876" cy="2803036"/>
                </a:xfrm>
              </p:grpSpPr>
              <p:sp>
                <p:nvSpPr>
                  <p:cNvPr id="29" name="直角三角形 28"/>
                  <p:cNvSpPr/>
                  <p:nvPr/>
                </p:nvSpPr>
                <p:spPr>
                  <a:xfrm>
                    <a:off x="1559484" y="2144884"/>
                    <a:ext cx="4495876" cy="2803036"/>
                  </a:xfrm>
                  <a:prstGeom prst="rtTriangle">
                    <a:avLst/>
                  </a:prstGeom>
                  <a:solidFill>
                    <a:srgbClr val="12A8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直角三角形 29"/>
                  <p:cNvSpPr/>
                  <p:nvPr/>
                </p:nvSpPr>
                <p:spPr>
                  <a:xfrm flipH="1" flipV="1">
                    <a:off x="1559484" y="2144884"/>
                    <a:ext cx="4495876" cy="2803036"/>
                  </a:xfrm>
                  <a:prstGeom prst="rtTriangle">
                    <a:avLst/>
                  </a:prstGeom>
                  <a:solidFill>
                    <a:srgbClr val="66C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" name="组合 23"/>
              <p:cNvGrpSpPr/>
              <p:nvPr/>
            </p:nvGrpSpPr>
            <p:grpSpPr>
              <a:xfrm>
                <a:off x="2425681" y="3377931"/>
                <a:ext cx="815359" cy="815359"/>
                <a:chOff x="2425681" y="3377931"/>
                <a:chExt cx="815359" cy="815359"/>
              </a:xfrm>
            </p:grpSpPr>
            <p:sp>
              <p:nvSpPr>
                <p:cNvPr id="25" name="Freeform 504"/>
                <p:cNvSpPr>
                  <a:spLocks noEditPoints="1"/>
                </p:cNvSpPr>
                <p:nvPr/>
              </p:nvSpPr>
              <p:spPr bwMode="auto">
                <a:xfrm>
                  <a:off x="2651760" y="3591717"/>
                  <a:ext cx="355600" cy="402804"/>
                </a:xfrm>
                <a:custGeom>
                  <a:avLst/>
                  <a:gdLst>
                    <a:gd name="T0" fmla="*/ 25 w 255"/>
                    <a:gd name="T1" fmla="*/ 19 h 288"/>
                    <a:gd name="T2" fmla="*/ 0 w 255"/>
                    <a:gd name="T3" fmla="*/ 35 h 288"/>
                    <a:gd name="T4" fmla="*/ 25 w 255"/>
                    <a:gd name="T5" fmla="*/ 51 h 288"/>
                    <a:gd name="T6" fmla="*/ 15 w 255"/>
                    <a:gd name="T7" fmla="*/ 62 h 288"/>
                    <a:gd name="T8" fmla="*/ 15 w 255"/>
                    <a:gd name="T9" fmla="*/ 95 h 288"/>
                    <a:gd name="T10" fmla="*/ 25 w 255"/>
                    <a:gd name="T11" fmla="*/ 106 h 288"/>
                    <a:gd name="T12" fmla="*/ 0 w 255"/>
                    <a:gd name="T13" fmla="*/ 122 h 288"/>
                    <a:gd name="T14" fmla="*/ 25 w 255"/>
                    <a:gd name="T15" fmla="*/ 139 h 288"/>
                    <a:gd name="T16" fmla="*/ 25 w 255"/>
                    <a:gd name="T17" fmla="*/ 146 h 288"/>
                    <a:gd name="T18" fmla="*/ 15 w 255"/>
                    <a:gd name="T19" fmla="*/ 150 h 288"/>
                    <a:gd name="T20" fmla="*/ 15 w 255"/>
                    <a:gd name="T21" fmla="*/ 182 h 288"/>
                    <a:gd name="T22" fmla="*/ 25 w 255"/>
                    <a:gd name="T23" fmla="*/ 193 h 288"/>
                    <a:gd name="T24" fmla="*/ 0 w 255"/>
                    <a:gd name="T25" fmla="*/ 210 h 288"/>
                    <a:gd name="T26" fmla="*/ 25 w 255"/>
                    <a:gd name="T27" fmla="*/ 226 h 288"/>
                    <a:gd name="T28" fmla="*/ 15 w 255"/>
                    <a:gd name="T29" fmla="*/ 237 h 288"/>
                    <a:gd name="T30" fmla="*/ 15 w 255"/>
                    <a:gd name="T31" fmla="*/ 270 h 288"/>
                    <a:gd name="T32" fmla="*/ 25 w 255"/>
                    <a:gd name="T33" fmla="*/ 288 h 288"/>
                    <a:gd name="T34" fmla="*/ 255 w 255"/>
                    <a:gd name="T35" fmla="*/ 146 h 288"/>
                    <a:gd name="T36" fmla="*/ 255 w 255"/>
                    <a:gd name="T37" fmla="*/ 0 h 288"/>
                    <a:gd name="T38" fmla="*/ 41 w 255"/>
                    <a:gd name="T39" fmla="*/ 261 h 288"/>
                    <a:gd name="T40" fmla="*/ 9 w 255"/>
                    <a:gd name="T41" fmla="*/ 253 h 288"/>
                    <a:gd name="T42" fmla="*/ 41 w 255"/>
                    <a:gd name="T43" fmla="*/ 246 h 288"/>
                    <a:gd name="T44" fmla="*/ 41 w 255"/>
                    <a:gd name="T45" fmla="*/ 261 h 288"/>
                    <a:gd name="T46" fmla="*/ 15 w 255"/>
                    <a:gd name="T47" fmla="*/ 217 h 288"/>
                    <a:gd name="T48" fmla="*/ 15 w 255"/>
                    <a:gd name="T49" fmla="*/ 202 h 288"/>
                    <a:gd name="T50" fmla="*/ 48 w 255"/>
                    <a:gd name="T51" fmla="*/ 210 h 288"/>
                    <a:gd name="T52" fmla="*/ 41 w 255"/>
                    <a:gd name="T53" fmla="*/ 174 h 288"/>
                    <a:gd name="T54" fmla="*/ 9 w 255"/>
                    <a:gd name="T55" fmla="*/ 166 h 288"/>
                    <a:gd name="T56" fmla="*/ 41 w 255"/>
                    <a:gd name="T57" fmla="*/ 159 h 288"/>
                    <a:gd name="T58" fmla="*/ 41 w 255"/>
                    <a:gd name="T59" fmla="*/ 174 h 288"/>
                    <a:gd name="T60" fmla="*/ 15 w 255"/>
                    <a:gd name="T61" fmla="*/ 130 h 288"/>
                    <a:gd name="T62" fmla="*/ 15 w 255"/>
                    <a:gd name="T63" fmla="*/ 115 h 288"/>
                    <a:gd name="T64" fmla="*/ 48 w 255"/>
                    <a:gd name="T65" fmla="*/ 122 h 288"/>
                    <a:gd name="T66" fmla="*/ 41 w 255"/>
                    <a:gd name="T67" fmla="*/ 86 h 288"/>
                    <a:gd name="T68" fmla="*/ 9 w 255"/>
                    <a:gd name="T69" fmla="*/ 79 h 288"/>
                    <a:gd name="T70" fmla="*/ 41 w 255"/>
                    <a:gd name="T71" fmla="*/ 71 h 288"/>
                    <a:gd name="T72" fmla="*/ 41 w 255"/>
                    <a:gd name="T73" fmla="*/ 86 h 288"/>
                    <a:gd name="T74" fmla="*/ 15 w 255"/>
                    <a:gd name="T75" fmla="*/ 43 h 288"/>
                    <a:gd name="T76" fmla="*/ 15 w 255"/>
                    <a:gd name="T77" fmla="*/ 28 h 288"/>
                    <a:gd name="T78" fmla="*/ 48 w 255"/>
                    <a:gd name="T79" fmla="*/ 35 h 288"/>
                    <a:gd name="T80" fmla="*/ 214 w 255"/>
                    <a:gd name="T81" fmla="*/ 205 h 288"/>
                    <a:gd name="T82" fmla="*/ 76 w 255"/>
                    <a:gd name="T83" fmla="*/ 191 h 288"/>
                    <a:gd name="T84" fmla="*/ 132 w 255"/>
                    <a:gd name="T85" fmla="*/ 159 h 288"/>
                    <a:gd name="T86" fmla="*/ 118 w 255"/>
                    <a:gd name="T87" fmla="*/ 120 h 288"/>
                    <a:gd name="T88" fmla="*/ 145 w 255"/>
                    <a:gd name="T89" fmla="*/ 85 h 288"/>
                    <a:gd name="T90" fmla="*/ 171 w 255"/>
                    <a:gd name="T91" fmla="*/ 120 h 288"/>
                    <a:gd name="T92" fmla="*/ 157 w 255"/>
                    <a:gd name="T93" fmla="*/ 159 h 288"/>
                    <a:gd name="T94" fmla="*/ 214 w 255"/>
                    <a:gd name="T95" fmla="*/ 191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5" h="288">
                      <a:moveTo>
                        <a:pt x="25" y="0"/>
                      </a:move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6" y="19"/>
                        <a:pt x="0" y="25"/>
                        <a:pt x="0" y="35"/>
                      </a:cubicBezTo>
                      <a:cubicBezTo>
                        <a:pt x="0" y="45"/>
                        <a:pt x="6" y="51"/>
                        <a:pt x="1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5" y="62"/>
                        <a:pt x="25" y="62"/>
                        <a:pt x="25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6" y="62"/>
                        <a:pt x="0" y="68"/>
                        <a:pt x="0" y="79"/>
                      </a:cubicBezTo>
                      <a:cubicBezTo>
                        <a:pt x="0" y="89"/>
                        <a:pt x="6" y="95"/>
                        <a:pt x="15" y="95"/>
                      </a:cubicBezTo>
                      <a:cubicBezTo>
                        <a:pt x="25" y="95"/>
                        <a:pt x="25" y="95"/>
                        <a:pt x="25" y="95"/>
                      </a:cubicBezTo>
                      <a:cubicBezTo>
                        <a:pt x="25" y="106"/>
                        <a:pt x="25" y="106"/>
                        <a:pt x="25" y="106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6" y="106"/>
                        <a:pt x="0" y="112"/>
                        <a:pt x="0" y="122"/>
                      </a:cubicBezTo>
                      <a:cubicBezTo>
                        <a:pt x="0" y="132"/>
                        <a:pt x="6" y="139"/>
                        <a:pt x="15" y="139"/>
                      </a:cubicBezTo>
                      <a:cubicBezTo>
                        <a:pt x="25" y="139"/>
                        <a:pt x="25" y="139"/>
                        <a:pt x="25" y="139"/>
                      </a:cubicBezTo>
                      <a:cubicBezTo>
                        <a:pt x="25" y="142"/>
                        <a:pt x="25" y="142"/>
                        <a:pt x="25" y="142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50"/>
                        <a:pt x="25" y="150"/>
                        <a:pt x="25" y="150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6" y="150"/>
                        <a:pt x="0" y="156"/>
                        <a:pt x="0" y="166"/>
                      </a:cubicBezTo>
                      <a:cubicBezTo>
                        <a:pt x="0" y="176"/>
                        <a:pt x="6" y="182"/>
                        <a:pt x="15" y="182"/>
                      </a:cubicBezTo>
                      <a:cubicBezTo>
                        <a:pt x="25" y="182"/>
                        <a:pt x="25" y="182"/>
                        <a:pt x="25" y="182"/>
                      </a:cubicBezTo>
                      <a:cubicBezTo>
                        <a:pt x="25" y="193"/>
                        <a:pt x="25" y="193"/>
                        <a:pt x="25" y="193"/>
                      </a:cubicBezTo>
                      <a:cubicBezTo>
                        <a:pt x="15" y="193"/>
                        <a:pt x="15" y="193"/>
                        <a:pt x="15" y="193"/>
                      </a:cubicBezTo>
                      <a:cubicBezTo>
                        <a:pt x="6" y="193"/>
                        <a:pt x="0" y="199"/>
                        <a:pt x="0" y="210"/>
                      </a:cubicBezTo>
                      <a:cubicBezTo>
                        <a:pt x="0" y="220"/>
                        <a:pt x="6" y="226"/>
                        <a:pt x="15" y="226"/>
                      </a:cubicBezTo>
                      <a:cubicBezTo>
                        <a:pt x="25" y="226"/>
                        <a:pt x="25" y="226"/>
                        <a:pt x="25" y="226"/>
                      </a:cubicBezTo>
                      <a:cubicBezTo>
                        <a:pt x="25" y="237"/>
                        <a:pt x="25" y="237"/>
                        <a:pt x="25" y="237"/>
                      </a:cubicBezTo>
                      <a:cubicBezTo>
                        <a:pt x="15" y="237"/>
                        <a:pt x="15" y="237"/>
                        <a:pt x="15" y="237"/>
                      </a:cubicBezTo>
                      <a:cubicBezTo>
                        <a:pt x="6" y="237"/>
                        <a:pt x="0" y="243"/>
                        <a:pt x="0" y="253"/>
                      </a:cubicBezTo>
                      <a:cubicBezTo>
                        <a:pt x="0" y="263"/>
                        <a:pt x="6" y="270"/>
                        <a:pt x="15" y="270"/>
                      </a:cubicBezTo>
                      <a:cubicBezTo>
                        <a:pt x="25" y="270"/>
                        <a:pt x="25" y="270"/>
                        <a:pt x="25" y="270"/>
                      </a:cubicBezTo>
                      <a:cubicBezTo>
                        <a:pt x="25" y="288"/>
                        <a:pt x="25" y="288"/>
                        <a:pt x="25" y="288"/>
                      </a:cubicBezTo>
                      <a:cubicBezTo>
                        <a:pt x="255" y="288"/>
                        <a:pt x="255" y="288"/>
                        <a:pt x="255" y="288"/>
                      </a:cubicBezTo>
                      <a:cubicBezTo>
                        <a:pt x="255" y="146"/>
                        <a:pt x="255" y="146"/>
                        <a:pt x="255" y="146"/>
                      </a:cubicBezTo>
                      <a:cubicBezTo>
                        <a:pt x="255" y="142"/>
                        <a:pt x="255" y="142"/>
                        <a:pt x="255" y="142"/>
                      </a:cubicBezTo>
                      <a:cubicBezTo>
                        <a:pt x="255" y="0"/>
                        <a:pt x="255" y="0"/>
                        <a:pt x="255" y="0"/>
                      </a:cubicBezTo>
                      <a:lnTo>
                        <a:pt x="25" y="0"/>
                      </a:lnTo>
                      <a:close/>
                      <a:moveTo>
                        <a:pt x="41" y="261"/>
                      </a:move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1" y="261"/>
                        <a:pt x="9" y="259"/>
                        <a:pt x="9" y="253"/>
                      </a:cubicBezTo>
                      <a:cubicBezTo>
                        <a:pt x="9" y="248"/>
                        <a:pt x="11" y="246"/>
                        <a:pt x="15" y="246"/>
                      </a:cubicBezTo>
                      <a:cubicBezTo>
                        <a:pt x="41" y="246"/>
                        <a:pt x="41" y="246"/>
                        <a:pt x="41" y="246"/>
                      </a:cubicBezTo>
                      <a:cubicBezTo>
                        <a:pt x="46" y="246"/>
                        <a:pt x="48" y="248"/>
                        <a:pt x="48" y="253"/>
                      </a:cubicBezTo>
                      <a:cubicBezTo>
                        <a:pt x="48" y="259"/>
                        <a:pt x="46" y="261"/>
                        <a:pt x="41" y="261"/>
                      </a:cubicBezTo>
                      <a:close/>
                      <a:moveTo>
                        <a:pt x="41" y="217"/>
                      </a:moveTo>
                      <a:cubicBezTo>
                        <a:pt x="15" y="217"/>
                        <a:pt x="15" y="217"/>
                        <a:pt x="15" y="217"/>
                      </a:cubicBezTo>
                      <a:cubicBezTo>
                        <a:pt x="11" y="217"/>
                        <a:pt x="9" y="215"/>
                        <a:pt x="9" y="210"/>
                      </a:cubicBezTo>
                      <a:cubicBezTo>
                        <a:pt x="9" y="204"/>
                        <a:pt x="11" y="202"/>
                        <a:pt x="15" y="202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6" y="202"/>
                        <a:pt x="48" y="204"/>
                        <a:pt x="48" y="210"/>
                      </a:cubicBezTo>
                      <a:cubicBezTo>
                        <a:pt x="48" y="215"/>
                        <a:pt x="46" y="217"/>
                        <a:pt x="41" y="217"/>
                      </a:cubicBezTo>
                      <a:close/>
                      <a:moveTo>
                        <a:pt x="41" y="174"/>
                      </a:moveTo>
                      <a:cubicBezTo>
                        <a:pt x="15" y="174"/>
                        <a:pt x="15" y="174"/>
                        <a:pt x="15" y="174"/>
                      </a:cubicBezTo>
                      <a:cubicBezTo>
                        <a:pt x="11" y="174"/>
                        <a:pt x="9" y="171"/>
                        <a:pt x="9" y="166"/>
                      </a:cubicBezTo>
                      <a:cubicBezTo>
                        <a:pt x="9" y="161"/>
                        <a:pt x="11" y="159"/>
                        <a:pt x="15" y="159"/>
                      </a:cubicBezTo>
                      <a:cubicBezTo>
                        <a:pt x="41" y="159"/>
                        <a:pt x="41" y="159"/>
                        <a:pt x="41" y="159"/>
                      </a:cubicBezTo>
                      <a:cubicBezTo>
                        <a:pt x="46" y="159"/>
                        <a:pt x="48" y="161"/>
                        <a:pt x="48" y="166"/>
                      </a:cubicBezTo>
                      <a:cubicBezTo>
                        <a:pt x="48" y="171"/>
                        <a:pt x="46" y="174"/>
                        <a:pt x="41" y="174"/>
                      </a:cubicBezTo>
                      <a:close/>
                      <a:moveTo>
                        <a:pt x="41" y="130"/>
                      </a:moveTo>
                      <a:cubicBezTo>
                        <a:pt x="15" y="130"/>
                        <a:pt x="15" y="130"/>
                        <a:pt x="15" y="130"/>
                      </a:cubicBezTo>
                      <a:cubicBezTo>
                        <a:pt x="11" y="130"/>
                        <a:pt x="9" y="128"/>
                        <a:pt x="9" y="122"/>
                      </a:cubicBezTo>
                      <a:cubicBezTo>
                        <a:pt x="9" y="117"/>
                        <a:pt x="11" y="115"/>
                        <a:pt x="15" y="115"/>
                      </a:cubicBezTo>
                      <a:cubicBezTo>
                        <a:pt x="41" y="115"/>
                        <a:pt x="41" y="115"/>
                        <a:pt x="41" y="115"/>
                      </a:cubicBezTo>
                      <a:cubicBezTo>
                        <a:pt x="46" y="115"/>
                        <a:pt x="48" y="117"/>
                        <a:pt x="48" y="122"/>
                      </a:cubicBezTo>
                      <a:cubicBezTo>
                        <a:pt x="48" y="128"/>
                        <a:pt x="46" y="130"/>
                        <a:pt x="41" y="130"/>
                      </a:cubicBezTo>
                      <a:close/>
                      <a:moveTo>
                        <a:pt x="41" y="86"/>
                      </a:moveTo>
                      <a:cubicBezTo>
                        <a:pt x="15" y="86"/>
                        <a:pt x="15" y="86"/>
                        <a:pt x="15" y="86"/>
                      </a:cubicBezTo>
                      <a:cubicBezTo>
                        <a:pt x="11" y="86"/>
                        <a:pt x="9" y="84"/>
                        <a:pt x="9" y="79"/>
                      </a:cubicBezTo>
                      <a:cubicBezTo>
                        <a:pt x="9" y="73"/>
                        <a:pt x="11" y="71"/>
                        <a:pt x="15" y="71"/>
                      </a:cubicBezTo>
                      <a:cubicBezTo>
                        <a:pt x="41" y="71"/>
                        <a:pt x="41" y="71"/>
                        <a:pt x="41" y="71"/>
                      </a:cubicBezTo>
                      <a:cubicBezTo>
                        <a:pt x="46" y="71"/>
                        <a:pt x="48" y="73"/>
                        <a:pt x="48" y="79"/>
                      </a:cubicBezTo>
                      <a:cubicBezTo>
                        <a:pt x="48" y="84"/>
                        <a:pt x="46" y="86"/>
                        <a:pt x="41" y="86"/>
                      </a:cubicBezTo>
                      <a:close/>
                      <a:moveTo>
                        <a:pt x="41" y="43"/>
                      </a:moveTo>
                      <a:cubicBezTo>
                        <a:pt x="15" y="43"/>
                        <a:pt x="15" y="43"/>
                        <a:pt x="15" y="43"/>
                      </a:cubicBezTo>
                      <a:cubicBezTo>
                        <a:pt x="11" y="43"/>
                        <a:pt x="9" y="40"/>
                        <a:pt x="9" y="35"/>
                      </a:cubicBezTo>
                      <a:cubicBezTo>
                        <a:pt x="9" y="30"/>
                        <a:pt x="11" y="28"/>
                        <a:pt x="15" y="28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6" y="28"/>
                        <a:pt x="48" y="30"/>
                        <a:pt x="48" y="35"/>
                      </a:cubicBezTo>
                      <a:cubicBezTo>
                        <a:pt x="48" y="40"/>
                        <a:pt x="46" y="43"/>
                        <a:pt x="41" y="43"/>
                      </a:cubicBezTo>
                      <a:close/>
                      <a:moveTo>
                        <a:pt x="214" y="205"/>
                      </a:moveTo>
                      <a:cubicBezTo>
                        <a:pt x="76" y="205"/>
                        <a:pt x="76" y="205"/>
                        <a:pt x="76" y="205"/>
                      </a:cubicBezTo>
                      <a:cubicBezTo>
                        <a:pt x="76" y="191"/>
                        <a:pt x="76" y="191"/>
                        <a:pt x="76" y="191"/>
                      </a:cubicBezTo>
                      <a:cubicBezTo>
                        <a:pt x="76" y="191"/>
                        <a:pt x="76" y="183"/>
                        <a:pt x="93" y="175"/>
                      </a:cubicBezTo>
                      <a:cubicBezTo>
                        <a:pt x="101" y="172"/>
                        <a:pt x="114" y="162"/>
                        <a:pt x="132" y="159"/>
                      </a:cubicBezTo>
                      <a:cubicBezTo>
                        <a:pt x="127" y="154"/>
                        <a:pt x="124" y="146"/>
                        <a:pt x="120" y="137"/>
                      </a:cubicBezTo>
                      <a:cubicBezTo>
                        <a:pt x="118" y="131"/>
                        <a:pt x="118" y="127"/>
                        <a:pt x="118" y="120"/>
                      </a:cubicBezTo>
                      <a:cubicBezTo>
                        <a:pt x="118" y="115"/>
                        <a:pt x="117" y="108"/>
                        <a:pt x="118" y="103"/>
                      </a:cubicBezTo>
                      <a:cubicBezTo>
                        <a:pt x="122" y="89"/>
                        <a:pt x="133" y="85"/>
                        <a:pt x="145" y="85"/>
                      </a:cubicBezTo>
                      <a:cubicBezTo>
                        <a:pt x="157" y="85"/>
                        <a:pt x="167" y="89"/>
                        <a:pt x="171" y="103"/>
                      </a:cubicBezTo>
                      <a:cubicBezTo>
                        <a:pt x="172" y="108"/>
                        <a:pt x="171" y="115"/>
                        <a:pt x="171" y="120"/>
                      </a:cubicBezTo>
                      <a:cubicBezTo>
                        <a:pt x="171" y="127"/>
                        <a:pt x="171" y="131"/>
                        <a:pt x="169" y="137"/>
                      </a:cubicBezTo>
                      <a:cubicBezTo>
                        <a:pt x="166" y="146"/>
                        <a:pt x="162" y="154"/>
                        <a:pt x="157" y="159"/>
                      </a:cubicBezTo>
                      <a:cubicBezTo>
                        <a:pt x="176" y="162"/>
                        <a:pt x="188" y="171"/>
                        <a:pt x="196" y="175"/>
                      </a:cubicBezTo>
                      <a:cubicBezTo>
                        <a:pt x="214" y="183"/>
                        <a:pt x="214" y="191"/>
                        <a:pt x="214" y="191"/>
                      </a:cubicBezTo>
                      <a:lnTo>
                        <a:pt x="214" y="2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425681" y="3377931"/>
                  <a:ext cx="815359" cy="815359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94704" y="2604869"/>
            <a:ext cx="6186672" cy="901531"/>
          </a:xfrm>
        </p:spPr>
        <p:txBody>
          <a:bodyPr anchor="ctr" anchorCtr="0">
            <a:normAutofit/>
          </a:bodyPr>
          <a:lstStyle>
            <a:lvl1pPr>
              <a:defRPr sz="4000" b="1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94704" y="3592799"/>
            <a:ext cx="6186672" cy="51027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5494704" y="3518405"/>
            <a:ext cx="61866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838200" y="1360488"/>
            <a:ext cx="5181600" cy="48164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4"/>
          </p:nvPr>
        </p:nvSpPr>
        <p:spPr>
          <a:xfrm>
            <a:off x="6172200" y="1360488"/>
            <a:ext cx="5181600" cy="48164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464214"/>
            <a:ext cx="5157787" cy="935355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464214"/>
            <a:ext cx="5183188" cy="935355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838200" y="2399568"/>
            <a:ext cx="5160433" cy="3754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4"/>
          </p:nvPr>
        </p:nvSpPr>
        <p:spPr>
          <a:xfrm>
            <a:off x="6172200" y="2399568"/>
            <a:ext cx="5181600" cy="37544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334048" y="2328863"/>
            <a:ext cx="5523904" cy="20574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34048" y="2328863"/>
            <a:ext cx="5523904" cy="2057400"/>
          </a:xfrm>
        </p:spPr>
        <p:txBody>
          <a:bodyPr>
            <a:noAutofit/>
          </a:bodyPr>
          <a:lstStyle>
            <a:lvl1pPr algn="ctr">
              <a:defRPr sz="60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13479839">
            <a:off x="183897" y="3096007"/>
            <a:ext cx="887981" cy="665986"/>
            <a:chOff x="684213" y="2468563"/>
            <a:chExt cx="1254125" cy="1254125"/>
          </a:xfrm>
        </p:grpSpPr>
        <p:sp>
          <p:nvSpPr>
            <p:cNvPr id="11" name="Freeform 5"/>
            <p:cNvSpPr/>
            <p:nvPr/>
          </p:nvSpPr>
          <p:spPr bwMode="auto">
            <a:xfrm>
              <a:off x="1041401" y="2828926"/>
              <a:ext cx="541338" cy="541338"/>
            </a:xfrm>
            <a:custGeom>
              <a:avLst/>
              <a:gdLst>
                <a:gd name="T0" fmla="*/ 41 w 143"/>
                <a:gd name="T1" fmla="*/ 5 h 143"/>
                <a:gd name="T2" fmla="*/ 50 w 143"/>
                <a:gd name="T3" fmla="*/ 1 h 143"/>
                <a:gd name="T4" fmla="*/ 127 w 143"/>
                <a:gd name="T5" fmla="*/ 0 h 143"/>
                <a:gd name="T6" fmla="*/ 137 w 143"/>
                <a:gd name="T7" fmla="*/ 4 h 143"/>
                <a:gd name="T8" fmla="*/ 138 w 143"/>
                <a:gd name="T9" fmla="*/ 4 h 143"/>
                <a:gd name="T10" fmla="*/ 138 w 143"/>
                <a:gd name="T11" fmla="*/ 4 h 143"/>
                <a:gd name="T12" fmla="*/ 138 w 143"/>
                <a:gd name="T13" fmla="*/ 5 h 143"/>
                <a:gd name="T14" fmla="*/ 143 w 143"/>
                <a:gd name="T15" fmla="*/ 15 h 143"/>
                <a:gd name="T16" fmla="*/ 141 w 143"/>
                <a:gd name="T17" fmla="*/ 92 h 143"/>
                <a:gd name="T18" fmla="*/ 137 w 143"/>
                <a:gd name="T19" fmla="*/ 101 h 143"/>
                <a:gd name="T20" fmla="*/ 127 w 143"/>
                <a:gd name="T21" fmla="*/ 105 h 143"/>
                <a:gd name="T22" fmla="*/ 114 w 143"/>
                <a:gd name="T23" fmla="*/ 92 h 143"/>
                <a:gd name="T24" fmla="*/ 114 w 143"/>
                <a:gd name="T25" fmla="*/ 78 h 143"/>
                <a:gd name="T26" fmla="*/ 114 w 143"/>
                <a:gd name="T27" fmla="*/ 49 h 143"/>
                <a:gd name="T28" fmla="*/ 93 w 143"/>
                <a:gd name="T29" fmla="*/ 70 h 143"/>
                <a:gd name="T30" fmla="*/ 26 w 143"/>
                <a:gd name="T31" fmla="*/ 137 h 143"/>
                <a:gd name="T32" fmla="*/ 5 w 143"/>
                <a:gd name="T33" fmla="*/ 137 h 143"/>
                <a:gd name="T34" fmla="*/ 5 w 143"/>
                <a:gd name="T35" fmla="*/ 116 h 143"/>
                <a:gd name="T36" fmla="*/ 73 w 143"/>
                <a:gd name="T37" fmla="*/ 49 h 143"/>
                <a:gd name="T38" fmla="*/ 93 w 143"/>
                <a:gd name="T39" fmla="*/ 28 h 143"/>
                <a:gd name="T40" fmla="*/ 64 w 143"/>
                <a:gd name="T41" fmla="*/ 28 h 143"/>
                <a:gd name="T42" fmla="*/ 50 w 143"/>
                <a:gd name="T43" fmla="*/ 28 h 143"/>
                <a:gd name="T44" fmla="*/ 37 w 143"/>
                <a:gd name="T45" fmla="*/ 15 h 143"/>
                <a:gd name="T46" fmla="*/ 41 w 143"/>
                <a:gd name="T4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43">
                  <a:moveTo>
                    <a:pt x="41" y="5"/>
                  </a:moveTo>
                  <a:cubicBezTo>
                    <a:pt x="43" y="3"/>
                    <a:pt x="47" y="1"/>
                    <a:pt x="50" y="1"/>
                  </a:cubicBezTo>
                  <a:cubicBezTo>
                    <a:pt x="80" y="1"/>
                    <a:pt x="125" y="0"/>
                    <a:pt x="127" y="0"/>
                  </a:cubicBezTo>
                  <a:cubicBezTo>
                    <a:pt x="131" y="0"/>
                    <a:pt x="135" y="1"/>
                    <a:pt x="137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41" y="8"/>
                    <a:pt x="143" y="11"/>
                    <a:pt x="143" y="15"/>
                  </a:cubicBezTo>
                  <a:cubicBezTo>
                    <a:pt x="143" y="17"/>
                    <a:pt x="142" y="62"/>
                    <a:pt x="141" y="92"/>
                  </a:cubicBezTo>
                  <a:cubicBezTo>
                    <a:pt x="141" y="96"/>
                    <a:pt x="139" y="99"/>
                    <a:pt x="137" y="101"/>
                  </a:cubicBezTo>
                  <a:cubicBezTo>
                    <a:pt x="134" y="104"/>
                    <a:pt x="131" y="105"/>
                    <a:pt x="127" y="105"/>
                  </a:cubicBezTo>
                  <a:cubicBezTo>
                    <a:pt x="120" y="105"/>
                    <a:pt x="114" y="99"/>
                    <a:pt x="114" y="92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0" y="143"/>
                    <a:pt x="11" y="143"/>
                    <a:pt x="5" y="137"/>
                  </a:cubicBezTo>
                  <a:cubicBezTo>
                    <a:pt x="0" y="131"/>
                    <a:pt x="0" y="122"/>
                    <a:pt x="5" y="11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3" y="28"/>
                    <a:pt x="37" y="22"/>
                    <a:pt x="37" y="15"/>
                  </a:cubicBezTo>
                  <a:cubicBezTo>
                    <a:pt x="37" y="11"/>
                    <a:pt x="38" y="8"/>
                    <a:pt x="41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684213" y="2468563"/>
              <a:ext cx="1254125" cy="1254125"/>
            </a:xfrm>
            <a:custGeom>
              <a:avLst/>
              <a:gdLst>
                <a:gd name="T0" fmla="*/ 59 w 331"/>
                <a:gd name="T1" fmla="*/ 59 h 331"/>
                <a:gd name="T2" fmla="*/ 272 w 331"/>
                <a:gd name="T3" fmla="*/ 59 h 331"/>
                <a:gd name="T4" fmla="*/ 272 w 331"/>
                <a:gd name="T5" fmla="*/ 272 h 331"/>
                <a:gd name="T6" fmla="*/ 59 w 331"/>
                <a:gd name="T7" fmla="*/ 272 h 331"/>
                <a:gd name="T8" fmla="*/ 59 w 331"/>
                <a:gd name="T9" fmla="*/ 59 h 331"/>
                <a:gd name="T10" fmla="*/ 256 w 331"/>
                <a:gd name="T11" fmla="*/ 256 h 331"/>
                <a:gd name="T12" fmla="*/ 256 w 331"/>
                <a:gd name="T13" fmla="*/ 76 h 331"/>
                <a:gd name="T14" fmla="*/ 76 w 331"/>
                <a:gd name="T15" fmla="*/ 76 h 331"/>
                <a:gd name="T16" fmla="*/ 76 w 331"/>
                <a:gd name="T17" fmla="*/ 256 h 331"/>
                <a:gd name="T18" fmla="*/ 255 w 331"/>
                <a:gd name="T19" fmla="*/ 256 h 331"/>
                <a:gd name="T20" fmla="*/ 256 w 331"/>
                <a:gd name="T21" fmla="*/ 256 h 331"/>
                <a:gd name="T22" fmla="*/ 256 w 331"/>
                <a:gd name="T23" fmla="*/ 25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1" h="331">
                  <a:moveTo>
                    <a:pt x="59" y="59"/>
                  </a:moveTo>
                  <a:cubicBezTo>
                    <a:pt x="118" y="0"/>
                    <a:pt x="213" y="0"/>
                    <a:pt x="272" y="59"/>
                  </a:cubicBezTo>
                  <a:cubicBezTo>
                    <a:pt x="331" y="118"/>
                    <a:pt x="331" y="213"/>
                    <a:pt x="272" y="272"/>
                  </a:cubicBezTo>
                  <a:cubicBezTo>
                    <a:pt x="213" y="331"/>
                    <a:pt x="118" y="331"/>
                    <a:pt x="59" y="272"/>
                  </a:cubicBezTo>
                  <a:cubicBezTo>
                    <a:pt x="0" y="213"/>
                    <a:pt x="0" y="118"/>
                    <a:pt x="59" y="59"/>
                  </a:cubicBezTo>
                  <a:close/>
                  <a:moveTo>
                    <a:pt x="256" y="256"/>
                  </a:moveTo>
                  <a:cubicBezTo>
                    <a:pt x="305" y="206"/>
                    <a:pt x="305" y="125"/>
                    <a:pt x="256" y="76"/>
                  </a:cubicBezTo>
                  <a:cubicBezTo>
                    <a:pt x="206" y="26"/>
                    <a:pt x="125" y="26"/>
                    <a:pt x="76" y="76"/>
                  </a:cubicBezTo>
                  <a:cubicBezTo>
                    <a:pt x="26" y="125"/>
                    <a:pt x="26" y="206"/>
                    <a:pt x="76" y="256"/>
                  </a:cubicBezTo>
                  <a:cubicBezTo>
                    <a:pt x="125" y="305"/>
                    <a:pt x="206" y="305"/>
                    <a:pt x="255" y="256"/>
                  </a:cubicBezTo>
                  <a:cubicBezTo>
                    <a:pt x="256" y="256"/>
                    <a:pt x="256" y="256"/>
                    <a:pt x="256" y="256"/>
                  </a:cubicBezTo>
                  <a:cubicBezTo>
                    <a:pt x="256" y="256"/>
                    <a:pt x="256" y="256"/>
                    <a:pt x="256" y="2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711200"/>
            <a:ext cx="4262400" cy="160020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352521" y="733425"/>
            <a:ext cx="59712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311400"/>
            <a:ext cx="42624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16123" y="365125"/>
            <a:ext cx="1537677" cy="5811838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竖排内容占位符 7"/>
          <p:cNvSpPr>
            <a:spLocks noGrp="1"/>
          </p:cNvSpPr>
          <p:nvPr>
            <p:ph orient="vert" sz="quarter" idx="13"/>
          </p:nvPr>
        </p:nvSpPr>
        <p:spPr>
          <a:xfrm>
            <a:off x="838199" y="365125"/>
            <a:ext cx="8790353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6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14451"/>
            <a:ext cx="10515600" cy="4862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 smtClean="0"/>
              <a:t>单击此处编辑文本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7297C71-6F6B-46F9-9699-FB8235D6B381}" type="datetimeFigureOut">
              <a:rPr lang="zh-CN" altLang="en-US" smtClean="0"/>
              <a:t>2016/9/8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54FD641-42B7-4D08-97A8-6CBD60D5A6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388610" y="2340610"/>
            <a:ext cx="6384925" cy="30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</a:rPr>
              <a:t>Personalized advertising + UX design</a:t>
            </a:r>
          </a:p>
          <a:p>
            <a:endParaRPr lang="en-US" altLang="zh-CN">
              <a:ln>
                <a:noFill/>
              </a:ln>
              <a:solidFill>
                <a:schemeClr val="bg1"/>
              </a:solidFill>
              <a:effectLst/>
              <a:uFillTx/>
            </a:endParaRPr>
          </a:p>
          <a:p>
            <a:endParaRPr lang="en-US" altLang="zh-CN" sz="2400">
              <a:ln>
                <a:noFill/>
              </a:ln>
              <a:solidFill>
                <a:schemeClr val="bg1"/>
              </a:solidFill>
              <a:effectLst/>
              <a:uFillTx/>
            </a:endParaRPr>
          </a:p>
          <a:p>
            <a:r>
              <a:rPr lang="en-US" altLang="zh-CN" sz="3200" b="1">
                <a:ln>
                  <a:noFill/>
                </a:ln>
                <a:solidFill>
                  <a:schemeClr val="bg1"/>
                </a:solidFill>
                <a:effectLst/>
                <a:uFillTx/>
              </a:rPr>
              <a:t>Transparency and User Control</a:t>
            </a:r>
          </a:p>
          <a:p>
            <a:endParaRPr lang="en-US" altLang="zh-CN" sz="2600">
              <a:ln>
                <a:noFill/>
              </a:ln>
              <a:solidFill>
                <a:schemeClr val="bg1"/>
              </a:solidFill>
              <a:effectLst/>
              <a:uFillTx/>
            </a:endParaRPr>
          </a:p>
          <a:p>
            <a:endParaRPr lang="en-US" altLang="zh-CN" sz="3200">
              <a:ln>
                <a:noFill/>
              </a:ln>
              <a:solidFill>
                <a:schemeClr val="bg1"/>
              </a:solidFill>
              <a:effectLst/>
              <a:uFillTx/>
            </a:endParaRPr>
          </a:p>
          <a:p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</a:rPr>
              <a:t>A flow chart based visualization that helps </a:t>
            </a:r>
          </a:p>
          <a:p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effectLst/>
                <a:uFillTx/>
              </a:rPr>
              <a:t>users consume targeted advertising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" y="1332865"/>
            <a:ext cx="4558030" cy="4558030"/>
          </a:xfrm>
          <a:prstGeom prst="rect">
            <a:avLst/>
          </a:prstGeom>
          <a:effectLst>
            <a:softEdge rad="635000"/>
          </a:effectLst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ac-macbook-pro-broadwe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147320"/>
            <a:ext cx="8430260" cy="6725920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60" y="356235"/>
            <a:ext cx="8065135" cy="4694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80" y="1560195"/>
            <a:ext cx="5228590" cy="3877310"/>
          </a:xfrm>
          <a:prstGeom prst="rect">
            <a:avLst/>
          </a:prstGeom>
        </p:spPr>
      </p:pic>
      <p:pic>
        <p:nvPicPr>
          <p:cNvPr id="8" name="图片 7" descr="ipad-mock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355" y="1003935"/>
            <a:ext cx="637159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phone_PNG57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790" y="117475"/>
            <a:ext cx="3418840" cy="6637655"/>
          </a:xfrm>
          <a:prstGeom prst="rect">
            <a:avLst/>
          </a:prstGeom>
        </p:spPr>
      </p:pic>
      <p:pic>
        <p:nvPicPr>
          <p:cNvPr id="3" name="图片 2" descr="forti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20" y="1308735"/>
            <a:ext cx="2849880" cy="4268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i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184785"/>
            <a:ext cx="9810750" cy="4716780"/>
          </a:xfrm>
          <a:prstGeom prst="rect">
            <a:avLst/>
          </a:prstGeom>
        </p:spPr>
      </p:pic>
      <p:pic>
        <p:nvPicPr>
          <p:cNvPr id="5" name="图片 4" descr="pic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45" y="2760345"/>
            <a:ext cx="5234305" cy="3343275"/>
          </a:xfrm>
          <a:prstGeom prst="rect">
            <a:avLst/>
          </a:prstGeom>
          <a:solidFill>
            <a:schemeClr val="accent1">
              <a:alpha val="74000"/>
            </a:schemeClr>
          </a:solidFill>
          <a:ln w="12700" cmpd="sng">
            <a:solidFill>
              <a:schemeClr val="accent1"/>
            </a:solidFill>
            <a:prstDash val="solid"/>
          </a:ln>
        </p:spPr>
      </p:pic>
      <p:sp>
        <p:nvSpPr>
          <p:cNvPr id="13" name="椭圆 12"/>
          <p:cNvSpPr/>
          <p:nvPr/>
        </p:nvSpPr>
        <p:spPr>
          <a:xfrm>
            <a:off x="7306310" y="5080"/>
            <a:ext cx="2769870" cy="2769870"/>
          </a:xfrm>
          <a:prstGeom prst="ellipse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09" y="1378005"/>
            <a:ext cx="4961905" cy="27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74" y="1378005"/>
            <a:ext cx="4942857" cy="27714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36" y="357463"/>
            <a:ext cx="2621602" cy="6001149"/>
          </a:xfrm>
          <a:prstGeom prst="rect">
            <a:avLst/>
          </a:prstGeom>
        </p:spPr>
      </p:pic>
      <p:pic>
        <p:nvPicPr>
          <p:cNvPr id="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92" y="273269"/>
            <a:ext cx="2673478" cy="6094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22179" y="5998452"/>
            <a:ext cx="7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GB" dirty="0" smtClean="0"/>
              <a:t>a)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95848" y="5998452"/>
            <a:ext cx="7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GB" dirty="0"/>
              <a:t>b</a:t>
            </a:r>
            <a:r>
              <a:rPr lang="en-GB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9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0" y="0"/>
            <a:ext cx="10058400" cy="67088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37007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4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4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08"/>
  <p:tag name="KSO_WM_SLIDE_INDEX" val="1"/>
  <p:tag name="KSO_WM_SLIDE_ITEM_CNT" val="3"/>
  <p:tag name="KSO_WM_SLIDE_LAYOUT" val="a_b_d"/>
  <p:tag name="KSO_WM_SLIDE_LAYOUT_CNT" val="1_1_1"/>
  <p:tag name="KSO_WM_SLIDE_TYPE" val="title"/>
  <p:tag name="KSO_WM_BEAUTIFY_FLAG" val="#wm#"/>
  <p:tag name="KSO_WM_TEMPLATE_CATEGORY" val="preset"/>
  <p:tag name="KSO_WM_TEMPLATE_INDEX" val="1"/>
  <p:tag name="KSO_WM_TAG_VERSION" val="1.0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26</Words>
  <Application>Microsoft Office PowerPoint</Application>
  <PresentationFormat>宽屏</PresentationFormat>
  <Paragraphs>10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黑体</vt:lpstr>
      <vt:lpstr>Arial</vt:lpstr>
      <vt:lpstr>Calibri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jin_y</dc:creator>
  <cp:lastModifiedBy>Yongfeng Zhong</cp:lastModifiedBy>
  <cp:revision>34</cp:revision>
  <dcterms:created xsi:type="dcterms:W3CDTF">2016-08-04T02:05:00Z</dcterms:created>
  <dcterms:modified xsi:type="dcterms:W3CDTF">2016-09-09T03:40:57Z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2052-10.1.0.5864</vt:lpwstr>
  </property>
</Properties>
</file>